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sldIdLst>
    <p:sldId id="272" r:id="rId5"/>
    <p:sldId id="268" r:id="rId6"/>
    <p:sldId id="285" r:id="rId7"/>
    <p:sldId id="262" r:id="rId8"/>
    <p:sldId id="261" r:id="rId9"/>
    <p:sldId id="279" r:id="rId10"/>
    <p:sldId id="277" r:id="rId11"/>
    <p:sldId id="282" r:id="rId12"/>
    <p:sldId id="280" r:id="rId13"/>
    <p:sldId id="281" r:id="rId14"/>
    <p:sldId id="284" r:id="rId15"/>
    <p:sldId id="283" r:id="rId16"/>
    <p:sldId id="286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98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>
        <p:guide orient="horz" pos="30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7B580E-BB12-458A-8A67-A4E85A97E57A}" type="datetimeFigureOut">
              <a:rPr lang="en-US" smtClean="0"/>
              <a:t>4/23/2022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485773-E831-40C3-B08E-FE9BDAA693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957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316BEC-AB1A-4058-9324-07F332198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0DE4BD-38C7-497D-AE63-0EC22E33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D80C8-9EBF-4D2D-A9FA-CC9421EAA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t>‹#›</a:t>
            </a:fld>
            <a:endParaRPr lang="en-US" dirty="0"/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FE162AE6-C2BA-4446-A2D9-41A8F1A6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A267802-5F0D-4EE1-AF9D-EF2E4F23C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75" y="0"/>
            <a:ext cx="43861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728D93-929A-4CAF-A102-3C217E9170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361" y="428903"/>
            <a:ext cx="3071005" cy="3051391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>
                <a:solidFill>
                  <a:schemeClr val="tx2"/>
                </a:solidFill>
              </a:defRPr>
            </a:lvl1pPr>
          </a:lstStyle>
          <a:p>
            <a:pPr>
              <a:tabLst>
                <a:tab pos="3370263" algn="l"/>
              </a:tabLst>
            </a:pPr>
            <a:r>
              <a:rPr lang="en-US" sz="4000">
                <a:solidFill>
                  <a:schemeClr val="tx2">
                    <a:alpha val="75000"/>
                  </a:schemeClr>
                </a:solidFill>
              </a:rPr>
              <a:t>Click to edit Master title style</a:t>
            </a:r>
            <a:endParaRPr lang="en-US" sz="4000" dirty="0">
              <a:solidFill>
                <a:schemeClr val="tx2">
                  <a:alpha val="75000"/>
                </a:schemeClr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81702E9-0038-4210-9FAB-E76C1EF85C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4876" y="5116529"/>
            <a:ext cx="2948684" cy="955497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2"/>
                </a:solidFill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subtitle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E1655C-FA7C-42D9-8EE1-E7CF6988A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47565" flipH="1">
            <a:off x="1747479" y="3853642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6441E9C-E7AE-4B2E-A8FF-F364980D90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3024" y="0"/>
            <a:ext cx="7808976" cy="685800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283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60" userDrawn="1">
          <p15:clr>
            <a:srgbClr val="FBAE40"/>
          </p15:clr>
        </p15:guide>
        <p15:guide id="2" pos="39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A6C1-54BB-40E1-859F-0C6DA1525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EEBE1-2D73-4E5F-A8DD-593B79D18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806039"/>
            <a:ext cx="5157787" cy="584548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5328A-A6CB-4A40-806F-E68606FC7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90588"/>
            <a:ext cx="5157787" cy="37512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730D26-BCC4-4CE4-9273-69B4E36D39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806038"/>
            <a:ext cx="5183188" cy="584549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832694-AE69-4399-B6B4-3F0CBD297C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4" y="2390588"/>
            <a:ext cx="5183188" cy="37512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4C2C4B-8E48-4589-91AA-FDF1F137A26C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1B2486D-C49D-471B-8F3B-AF604894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F226F4B-CA41-4C71-97F3-1B7E442A2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316A3FD-0E7B-4247-AA4F-93E7E99E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74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A6C1-54BB-40E1-859F-0C6DA1525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EEBE1-2D73-4E5F-A8DD-593B79D18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806039"/>
            <a:ext cx="3200400" cy="584548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5328A-A6CB-4A40-806F-E68606FC7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90588"/>
            <a:ext cx="3200400" cy="375126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730D26-BCC4-4CE4-9273-69B4E36D39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5800" y="1800575"/>
            <a:ext cx="3200400" cy="584549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832694-AE69-4399-B6B4-3F0CBD297C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5800" y="2385125"/>
            <a:ext cx="3200400" cy="375126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4C2C4B-8E48-4589-91AA-FDF1F137A26C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66A9EA3-4B2B-44BD-8135-846BF60266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1814" y="1802952"/>
            <a:ext cx="3200400" cy="584549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01C28FB9-37EE-45F6-9277-9FEC0E6CEB2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51814" y="2387502"/>
            <a:ext cx="3200400" cy="375126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965917B-0400-40F0-91DA-4F97FE7238E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564A176B-530D-46DF-8C22-CB3E325D3F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64458CC-87E8-440C-A9E9-D8E1E0B4937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501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66D479CE-2DE1-4800-948F-385C3CF20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F2DE27B3-A066-47FC-9ACB-6CB080C41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1375939"/>
            <a:ext cx="5448300" cy="1240966"/>
          </a:xfrm>
        </p:spPr>
        <p:txBody>
          <a:bodyPr anchor="ctr">
            <a:normAutofit/>
          </a:bodyPr>
          <a:lstStyle>
            <a:lvl1pPr algn="l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0B2E2283-471F-4157-98F4-1943DA10B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1" y="2688119"/>
            <a:ext cx="5115674" cy="3507457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F58127D-BBD9-4655-BEA6-9102178578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8272" y="658368"/>
            <a:ext cx="4809744" cy="260604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C4E959CE-E323-4F7E-9D53-6DE5DD8650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8272" y="3584448"/>
            <a:ext cx="4809744" cy="260604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5F4C50B-50BD-44F1-9148-992E83F5B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25809" y="632198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764E3EF-900F-4400-84C4-63FBEBB879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E1CB21E-42E2-4942-BCAD-66952AABB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ABDF6841-1F86-481B-A857-4E5AC26726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128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2FD219BD-0F2E-4CDF-AEB4-C1D73E0F1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5">
            <a:extLst>
              <a:ext uri="{FF2B5EF4-FFF2-40B4-BE49-F238E27FC236}">
                <a16:creationId xmlns:a16="http://schemas.microsoft.com/office/drawing/2014/main" id="{1A909C9B-71E1-4575-BD94-8C51142F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647700"/>
            <a:ext cx="3680395" cy="1403343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3B6580BC-B32B-4393-8B19-2B3F6B90F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2683104"/>
            <a:ext cx="3364358" cy="3673245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316BEC-AB1A-4058-9324-07F332198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B07FB4E-AACE-4322-82D4-4DA4A816164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5048" y="0"/>
            <a:ext cx="7616952" cy="685800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0DE4BD-38C7-497D-AE63-0EC22E33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D80C8-9EBF-4D2D-A9FA-CC9421EAA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CA4665-3BE9-407E-884C-8EA287083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2099" y="2302005"/>
            <a:ext cx="2253018" cy="0"/>
          </a:xfrm>
          <a:prstGeom prst="line">
            <a:avLst/>
          </a:prstGeom>
          <a:ln w="19050">
            <a:solidFill>
              <a:schemeClr val="accent1">
                <a:lumMod val="7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069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81C62-6E66-44D5-83D2-BADCC7373C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8113" y="2851343"/>
            <a:ext cx="8490581" cy="1746195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0A7876-9D0C-4685-8088-6FED23C9B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7350" y="4846921"/>
            <a:ext cx="6632107" cy="951488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2">
                    <a:alpha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E679A24-160E-440A-9984-8923BC4B8DD8}"/>
              </a:ext>
            </a:extLst>
          </p:cNvPr>
          <p:cNvSpPr/>
          <p:nvPr/>
        </p:nvSpPr>
        <p:spPr>
          <a:xfrm rot="20618895" flipH="1">
            <a:off x="5561167" y="1911565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066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6100-27A9-4A24-9347-29B6A9BA4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11718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350C3-3185-4A0E-9E1F-504D7E6E0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26924"/>
            <a:ext cx="10515600" cy="126272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7571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902F6-08C1-4F71-90D1-FCA6563ECE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11756"/>
            <a:ext cx="5181600" cy="43652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B0FE5-5497-4854-B57F-7955ADCBC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11756"/>
            <a:ext cx="5181600" cy="43652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B698B4-B17B-4FAB-894D-5400BDEC9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F5B355-1608-4ECA-8C03-3ABD722BC611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868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588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37465-F6D9-414A-9829-B2793D3A5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7698"/>
            <a:ext cx="4061821" cy="15585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35B2F-EF96-4A99-8082-911D63A37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47699"/>
            <a:ext cx="6172200" cy="52133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5EE3AB-F64B-4276-8303-CAE4B4F1D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6256"/>
            <a:ext cx="4061821" cy="366273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8936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43B7E-262A-4834-9437-C20690BF2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9FC6C5-CFC6-43FC-9CD2-EB131734FA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67985"/>
            <a:ext cx="6172200" cy="499306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CAD41B-4C7D-4884-B895-CFDA0A447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1369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665A6970-043A-47D8-B545-755078B0D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86AC1DD3-428F-4C39-A551-E13ABD51B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9" y="647700"/>
            <a:ext cx="3483421" cy="2866599"/>
          </a:xfrm>
        </p:spPr>
        <p:txBody>
          <a:bodyPr>
            <a:normAutofit/>
          </a:bodyPr>
          <a:lstStyle/>
          <a:p>
            <a:pPr algn="r"/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61C8BF-A13F-41C7-AD96-FF1FF2487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0" y="1344305"/>
            <a:ext cx="0" cy="1610436"/>
          </a:xfrm>
          <a:prstGeom prst="line">
            <a:avLst/>
          </a:prstGeom>
          <a:ln w="19050">
            <a:solidFill>
              <a:schemeClr val="accent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C48B2C18-58F4-4964-8F53-1A6C5CA46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909" y="647700"/>
            <a:ext cx="6401231" cy="2982604"/>
          </a:xfrm>
        </p:spPr>
        <p:txBody>
          <a:bodyPr anchor="ctr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0AF7978-E274-4580-9576-25C42D06B2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7512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C26149A3-CFBC-4F7F-B065-171177885A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16041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47CA6D41-6659-4919-BF3F-FCA2AB53F4F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64570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20E6777B-4AD1-427E-904E-21086E7318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3100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7E0D4C96-36DA-4C90-B4F7-FD78F9F06E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DCC27624-76B0-4BB8-B6D9-C01BCCE65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E5D71582-7D60-491E-945E-00A9A6A2E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8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Hexagon 21">
            <a:extLst>
              <a:ext uri="{FF2B5EF4-FFF2-40B4-BE49-F238E27FC236}">
                <a16:creationId xmlns:a16="http://schemas.microsoft.com/office/drawing/2014/main" id="{E782D618-E31A-46E2-B2EF-17C9DAB0E97E}"/>
              </a:ext>
            </a:extLst>
          </p:cNvPr>
          <p:cNvSpPr/>
          <p:nvPr userDrawn="1"/>
        </p:nvSpPr>
        <p:spPr>
          <a:xfrm rot="5400000">
            <a:off x="1120394" y="2982020"/>
            <a:ext cx="1554480" cy="1371600"/>
          </a:xfrm>
          <a:prstGeom prst="hexagon">
            <a:avLst>
              <a:gd name="adj" fmla="val 29673"/>
              <a:gd name="vf" fmla="val 115470"/>
            </a:avLst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schemeClr val="bg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531259DD-64CB-4DA1-AD6D-175D1BC0C080}"/>
              </a:ext>
            </a:extLst>
          </p:cNvPr>
          <p:cNvSpPr/>
          <p:nvPr userDrawn="1"/>
        </p:nvSpPr>
        <p:spPr>
          <a:xfrm rot="5400000">
            <a:off x="3188555" y="2821679"/>
            <a:ext cx="1554480" cy="1371600"/>
          </a:xfrm>
          <a:prstGeom prst="hexagon">
            <a:avLst>
              <a:gd name="adj" fmla="val 29673"/>
              <a:gd name="vf" fmla="val 115470"/>
            </a:avLst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schemeClr val="bg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949D4368-1CD6-4BEA-A610-DE42970EA0EA}"/>
              </a:ext>
            </a:extLst>
          </p:cNvPr>
          <p:cNvSpPr/>
          <p:nvPr userDrawn="1"/>
        </p:nvSpPr>
        <p:spPr>
          <a:xfrm rot="5400000">
            <a:off x="5242057" y="2982020"/>
            <a:ext cx="1554480" cy="1371600"/>
          </a:xfrm>
          <a:prstGeom prst="hexagon">
            <a:avLst>
              <a:gd name="adj" fmla="val 29673"/>
              <a:gd name="vf" fmla="val 115470"/>
            </a:avLst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schemeClr val="bg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ACAABC50-D387-484A-AA0F-EB04645F2116}"/>
              </a:ext>
            </a:extLst>
          </p:cNvPr>
          <p:cNvSpPr/>
          <p:nvPr userDrawn="1"/>
        </p:nvSpPr>
        <p:spPr>
          <a:xfrm rot="5400000">
            <a:off x="7324562" y="2821679"/>
            <a:ext cx="1554480" cy="1371600"/>
          </a:xfrm>
          <a:prstGeom prst="hexagon">
            <a:avLst>
              <a:gd name="adj" fmla="val 29673"/>
              <a:gd name="vf" fmla="val 115470"/>
            </a:avLst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schemeClr val="bg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A9C2DD4D-CD5E-405E-A1A0-E8D0CD03D43F}"/>
              </a:ext>
            </a:extLst>
          </p:cNvPr>
          <p:cNvSpPr/>
          <p:nvPr userDrawn="1"/>
        </p:nvSpPr>
        <p:spPr>
          <a:xfrm rot="5400000">
            <a:off x="9378064" y="2982020"/>
            <a:ext cx="1554480" cy="1371600"/>
          </a:xfrm>
          <a:prstGeom prst="hexagon">
            <a:avLst>
              <a:gd name="adj" fmla="val 29673"/>
              <a:gd name="vf" fmla="val 115470"/>
            </a:avLst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schemeClr val="bg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8F9F8B1-6BAC-4AD8-A471-D0C2B6FC88EB}"/>
              </a:ext>
            </a:extLst>
          </p:cNvPr>
          <p:cNvGrpSpPr/>
          <p:nvPr userDrawn="1"/>
        </p:nvGrpSpPr>
        <p:grpSpPr>
          <a:xfrm>
            <a:off x="883715" y="2433382"/>
            <a:ext cx="10284482" cy="2311399"/>
            <a:chOff x="764773" y="2273300"/>
            <a:chExt cx="10284482" cy="2311399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8B00A50-8F71-4989-BC6C-70721A8EDF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64773" y="2821940"/>
              <a:ext cx="1" cy="1357623"/>
            </a:xfrm>
            <a:prstGeom prst="line">
              <a:avLst/>
            </a:prstGeom>
            <a:ln w="101600" cap="rnd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D9CB32-4FF6-46E7-AD10-4891F90C114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64773" y="2273300"/>
              <a:ext cx="1023052" cy="548640"/>
            </a:xfrm>
            <a:prstGeom prst="line">
              <a:avLst/>
            </a:prstGeom>
            <a:ln w="101600" cap="rnd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D4C385E-0386-47EB-A5CD-8B5E6A7F9F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87825" y="2273300"/>
              <a:ext cx="1023052" cy="548640"/>
            </a:xfrm>
            <a:prstGeom prst="line">
              <a:avLst/>
            </a:prstGeom>
            <a:ln w="1016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A247777-17E8-47B0-9C02-A34C1E5702AD}"/>
                </a:ext>
              </a:extLst>
            </p:cNvPr>
            <p:cNvGrpSpPr/>
            <p:nvPr userDrawn="1"/>
          </p:nvGrpSpPr>
          <p:grpSpPr>
            <a:xfrm rot="10800000">
              <a:off x="2809142" y="2821940"/>
              <a:ext cx="2068161" cy="1762759"/>
              <a:chOff x="548642" y="2133600"/>
              <a:chExt cx="2068161" cy="1762759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CB83C0A-AF62-4845-9EB4-5D06A0CF437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548642" y="2133600"/>
                <a:ext cx="1023052" cy="548640"/>
              </a:xfrm>
              <a:prstGeom prst="line">
                <a:avLst/>
              </a:prstGeom>
              <a:ln w="1016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32048AA9-3DFF-4A3E-8093-E7F3FB7D19E3}"/>
                  </a:ext>
                </a:extLst>
              </p:cNvPr>
              <p:cNvGrpSpPr/>
              <p:nvPr userDrawn="1"/>
            </p:nvGrpSpPr>
            <p:grpSpPr>
              <a:xfrm flipH="1">
                <a:off x="1571694" y="2133600"/>
                <a:ext cx="1045109" cy="1762759"/>
                <a:chOff x="394504" y="2235200"/>
                <a:chExt cx="1045109" cy="1762759"/>
              </a:xfrm>
            </p:grpSpPr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7392E648-DDB8-4745-B06E-3D83FB0F1F5C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rot="10800000" flipV="1">
                  <a:off x="394504" y="2823211"/>
                  <a:ext cx="22057" cy="1174748"/>
                </a:xfrm>
                <a:prstGeom prst="line">
                  <a:avLst/>
                </a:prstGeom>
                <a:ln w="1016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478A9A5-3601-4DBF-99BF-C2F33B3CE6A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416561" y="2235200"/>
                  <a:ext cx="1023052" cy="548640"/>
                </a:xfrm>
                <a:prstGeom prst="line">
                  <a:avLst/>
                </a:prstGeom>
                <a:ln w="1016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0C33B8E-B78E-4624-BE44-B396658EC6B5}"/>
                </a:ext>
              </a:extLst>
            </p:cNvPr>
            <p:cNvGrpSpPr/>
            <p:nvPr userDrawn="1"/>
          </p:nvGrpSpPr>
          <p:grpSpPr>
            <a:xfrm>
              <a:off x="4877303" y="2273300"/>
              <a:ext cx="4114800" cy="2311399"/>
              <a:chOff x="546372" y="2133600"/>
              <a:chExt cx="4114800" cy="2311399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36948F02-2A58-4B70-878D-138873EF5487}"/>
                  </a:ext>
                </a:extLst>
              </p:cNvPr>
              <p:cNvGrpSpPr/>
              <p:nvPr userDrawn="1"/>
            </p:nvGrpSpPr>
            <p:grpSpPr>
              <a:xfrm>
                <a:off x="546372" y="2133600"/>
                <a:ext cx="2048374" cy="1755137"/>
                <a:chOff x="546372" y="2133600"/>
                <a:chExt cx="2048374" cy="1755137"/>
              </a:xfrm>
            </p:grpSpPr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2374C11E-A36A-4A02-91FB-1E2A147716EF}"/>
                    </a:ext>
                  </a:extLst>
                </p:cNvPr>
                <p:cNvGrpSpPr/>
                <p:nvPr userDrawn="1"/>
              </p:nvGrpSpPr>
              <p:grpSpPr>
                <a:xfrm>
                  <a:off x="546372" y="2133600"/>
                  <a:ext cx="1025322" cy="1755137"/>
                  <a:chOff x="414292" y="2235200"/>
                  <a:chExt cx="1025322" cy="1755137"/>
                </a:xfrm>
              </p:grpSpPr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7659665-8409-4C94-81A8-ED44F07985C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414292" y="2783840"/>
                    <a:ext cx="2268" cy="1206497"/>
                  </a:xfrm>
                  <a:prstGeom prst="line">
                    <a:avLst/>
                  </a:prstGeom>
                  <a:ln w="101600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8CC43616-6493-4804-BA75-1DAA7A1D8B1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416562" y="2235200"/>
                    <a:ext cx="1023052" cy="548640"/>
                  </a:xfrm>
                  <a:prstGeom prst="line">
                    <a:avLst/>
                  </a:prstGeom>
                  <a:ln w="101600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995EA5E0-F8C9-46F5-9994-0DBB5532E9C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571694" y="2133600"/>
                  <a:ext cx="1023052" cy="548640"/>
                </a:xfrm>
                <a:prstGeom prst="line">
                  <a:avLst/>
                </a:prstGeom>
                <a:ln w="1016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07CCC38F-9AFC-4443-AF2B-8B972EE312B9}"/>
                  </a:ext>
                </a:extLst>
              </p:cNvPr>
              <p:cNvGrpSpPr/>
              <p:nvPr userDrawn="1"/>
            </p:nvGrpSpPr>
            <p:grpSpPr>
              <a:xfrm rot="10800000">
                <a:off x="2590206" y="2722878"/>
                <a:ext cx="2070966" cy="1722121"/>
                <a:chOff x="548642" y="2133600"/>
                <a:chExt cx="2070966" cy="1722121"/>
              </a:xfrm>
            </p:grpSpPr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85D60560-17BE-42C4-956A-FD0CCF2B311F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548642" y="2133600"/>
                  <a:ext cx="1023052" cy="548640"/>
                </a:xfrm>
                <a:prstGeom prst="line">
                  <a:avLst/>
                </a:prstGeom>
                <a:ln w="1016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314ADB2B-6BAC-4187-9AD6-234699323C6F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1571694" y="2133600"/>
                  <a:ext cx="1047914" cy="1722121"/>
                  <a:chOff x="391699" y="2235200"/>
                  <a:chExt cx="1047914" cy="1722121"/>
                </a:xfrm>
              </p:grpSpPr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3AA32475-F311-40BF-84DB-2FBFF05A09E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rot="10800000" flipV="1">
                    <a:off x="391699" y="2791460"/>
                    <a:ext cx="29076" cy="1165861"/>
                  </a:xfrm>
                  <a:prstGeom prst="line">
                    <a:avLst/>
                  </a:prstGeom>
                  <a:ln w="101600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8076BDAC-837A-46AB-939A-33B4CAC4432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416561" y="2235200"/>
                    <a:ext cx="1023052" cy="548640"/>
                  </a:xfrm>
                  <a:prstGeom prst="line">
                    <a:avLst/>
                  </a:prstGeom>
                  <a:ln w="101600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1A353AA-3B37-493F-A75A-FBE55A7FEAC3}"/>
                </a:ext>
              </a:extLst>
            </p:cNvPr>
            <p:cNvGrpSpPr/>
            <p:nvPr userDrawn="1"/>
          </p:nvGrpSpPr>
          <p:grpSpPr>
            <a:xfrm>
              <a:off x="8992103" y="2273300"/>
              <a:ext cx="2057152" cy="1851337"/>
              <a:chOff x="547757" y="2133600"/>
              <a:chExt cx="2057152" cy="1851337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E7AC040A-1737-484C-8CEA-2ADF0DBFE9FB}"/>
                  </a:ext>
                </a:extLst>
              </p:cNvPr>
              <p:cNvGrpSpPr/>
              <p:nvPr userDrawn="1"/>
            </p:nvGrpSpPr>
            <p:grpSpPr>
              <a:xfrm>
                <a:off x="547757" y="2133600"/>
                <a:ext cx="1023937" cy="1762759"/>
                <a:chOff x="415677" y="2235200"/>
                <a:chExt cx="1023937" cy="1762759"/>
              </a:xfrm>
            </p:grpSpPr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9CD9887E-CE43-4192-9065-D2A75389118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415677" y="2783840"/>
                  <a:ext cx="1" cy="1214119"/>
                </a:xfrm>
                <a:prstGeom prst="line">
                  <a:avLst/>
                </a:prstGeom>
                <a:ln w="1016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3D14A159-829D-4CE4-9A8E-E2C0CBD3F3F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416562" y="2235200"/>
                  <a:ext cx="1023052" cy="548640"/>
                </a:xfrm>
                <a:prstGeom prst="line">
                  <a:avLst/>
                </a:prstGeom>
                <a:ln w="1016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31D099CA-B8FD-4314-AEDD-819F910D5BDB}"/>
                  </a:ext>
                </a:extLst>
              </p:cNvPr>
              <p:cNvGrpSpPr/>
              <p:nvPr userDrawn="1"/>
            </p:nvGrpSpPr>
            <p:grpSpPr>
              <a:xfrm flipH="1">
                <a:off x="1571694" y="2133600"/>
                <a:ext cx="1033215" cy="1851337"/>
                <a:chOff x="406398" y="2235200"/>
                <a:chExt cx="1033215" cy="1851337"/>
              </a:xfrm>
            </p:grpSpPr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C02C6F16-E0CD-428F-BD21-449948C9D67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406398" y="2783840"/>
                  <a:ext cx="10163" cy="1302697"/>
                </a:xfrm>
                <a:prstGeom prst="line">
                  <a:avLst/>
                </a:prstGeom>
                <a:ln w="1016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E6C222D2-654F-4BD1-A0BD-34C233CD23D3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416561" y="2235200"/>
                  <a:ext cx="1023052" cy="548640"/>
                </a:xfrm>
                <a:prstGeom prst="line">
                  <a:avLst/>
                </a:prstGeom>
                <a:ln w="1016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EA93BAA0-B72B-4BFD-BCF9-4608ADE3AC72}"/>
              </a:ext>
            </a:extLst>
          </p:cNvPr>
          <p:cNvSpPr/>
          <p:nvPr userDrawn="1"/>
        </p:nvSpPr>
        <p:spPr>
          <a:xfrm>
            <a:off x="659872" y="4111045"/>
            <a:ext cx="457200" cy="457200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7EC39C5-C4D5-4BE2-80A8-355FC3ECC12F}"/>
              </a:ext>
            </a:extLst>
          </p:cNvPr>
          <p:cNvSpPr/>
          <p:nvPr userDrawn="1"/>
        </p:nvSpPr>
        <p:spPr>
          <a:xfrm>
            <a:off x="1677924" y="2268282"/>
            <a:ext cx="457200" cy="457200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F5775AD5-ACEB-4CBE-BD90-53D7E05FA5AC}"/>
              </a:ext>
            </a:extLst>
          </p:cNvPr>
          <p:cNvSpPr/>
          <p:nvPr userDrawn="1"/>
        </p:nvSpPr>
        <p:spPr>
          <a:xfrm>
            <a:off x="3746085" y="4525070"/>
            <a:ext cx="457200" cy="457200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58774E0-9642-4F13-A5E6-09E3CB03DBB5}"/>
              </a:ext>
            </a:extLst>
          </p:cNvPr>
          <p:cNvSpPr/>
          <p:nvPr userDrawn="1"/>
        </p:nvSpPr>
        <p:spPr>
          <a:xfrm>
            <a:off x="5799587" y="2268282"/>
            <a:ext cx="457200" cy="457200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D65EF3DD-F676-4685-9875-B94CF9FB2C8D}"/>
              </a:ext>
            </a:extLst>
          </p:cNvPr>
          <p:cNvSpPr/>
          <p:nvPr userDrawn="1"/>
        </p:nvSpPr>
        <p:spPr>
          <a:xfrm>
            <a:off x="7882093" y="4499666"/>
            <a:ext cx="457200" cy="457200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60A3CDF-ADAF-4527-8705-2F8E3851CF65}"/>
              </a:ext>
            </a:extLst>
          </p:cNvPr>
          <p:cNvSpPr/>
          <p:nvPr userDrawn="1"/>
        </p:nvSpPr>
        <p:spPr>
          <a:xfrm>
            <a:off x="9935595" y="2246690"/>
            <a:ext cx="457200" cy="457200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FD028A3-58B1-44C9-AC6A-A869FC68B50F}"/>
              </a:ext>
            </a:extLst>
          </p:cNvPr>
          <p:cNvSpPr/>
          <p:nvPr userDrawn="1"/>
        </p:nvSpPr>
        <p:spPr>
          <a:xfrm>
            <a:off x="10938323" y="4100876"/>
            <a:ext cx="457200" cy="457200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18F0CF87-D85A-411D-8002-1157A047C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402" y="207551"/>
            <a:ext cx="10515600" cy="64447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E8F9015-A4A2-47D3-9665-686A67F0ED81}"/>
              </a:ext>
            </a:extLst>
          </p:cNvPr>
          <p:cNvSpPr txBox="1"/>
          <p:nvPr userDrawn="1"/>
        </p:nvSpPr>
        <p:spPr>
          <a:xfrm>
            <a:off x="1383191" y="1586906"/>
            <a:ext cx="88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2"/>
                </a:solidFill>
                <a:latin typeface="+mj-lt"/>
              </a:rPr>
              <a:t>01</a:t>
            </a:r>
            <a:endParaRPr lang="en-US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26A1182-EDE9-44E7-BA1C-CCAA1B422C3C}"/>
              </a:ext>
            </a:extLst>
          </p:cNvPr>
          <p:cNvSpPr txBox="1"/>
          <p:nvPr userDrawn="1"/>
        </p:nvSpPr>
        <p:spPr>
          <a:xfrm>
            <a:off x="3516779" y="5001792"/>
            <a:ext cx="88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3"/>
                </a:solidFill>
                <a:latin typeface="+mj-lt"/>
              </a:rPr>
              <a:t>02</a:t>
            </a:r>
            <a:endParaRPr lang="en-US" b="1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53D0452-E8F6-4E1D-8D89-47F4DE14020B}"/>
              </a:ext>
            </a:extLst>
          </p:cNvPr>
          <p:cNvSpPr txBox="1"/>
          <p:nvPr userDrawn="1"/>
        </p:nvSpPr>
        <p:spPr>
          <a:xfrm>
            <a:off x="5574557" y="1593858"/>
            <a:ext cx="88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4"/>
                </a:solidFill>
                <a:latin typeface="+mj-lt"/>
              </a:rPr>
              <a:t>03</a:t>
            </a:r>
            <a:endParaRPr lang="en-US" b="1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8EE8165-DF59-42CB-A646-DBDAB53967B1}"/>
              </a:ext>
            </a:extLst>
          </p:cNvPr>
          <p:cNvSpPr txBox="1"/>
          <p:nvPr userDrawn="1"/>
        </p:nvSpPr>
        <p:spPr>
          <a:xfrm>
            <a:off x="7657062" y="4982270"/>
            <a:ext cx="88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5"/>
                </a:solidFill>
                <a:latin typeface="+mj-lt"/>
              </a:rPr>
              <a:t>04</a:t>
            </a:r>
            <a:endParaRPr lang="en-US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EC5584D-5A50-4F4A-A8CD-530EFB27FD79}"/>
              </a:ext>
            </a:extLst>
          </p:cNvPr>
          <p:cNvSpPr txBox="1"/>
          <p:nvPr userDrawn="1"/>
        </p:nvSpPr>
        <p:spPr>
          <a:xfrm>
            <a:off x="9696220" y="1554587"/>
            <a:ext cx="88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6"/>
                </a:solidFill>
                <a:latin typeface="+mj-lt"/>
              </a:rPr>
              <a:t>05</a:t>
            </a:r>
            <a:endParaRPr lang="en-US" b="1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FF7EDF04-AD2B-463F-873D-F9F513090E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1445" y="4610158"/>
            <a:ext cx="2068694" cy="3916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Text Placeholder 34">
            <a:extLst>
              <a:ext uri="{FF2B5EF4-FFF2-40B4-BE49-F238E27FC236}">
                <a16:creationId xmlns:a16="http://schemas.microsoft.com/office/drawing/2014/main" id="{7F70B278-4654-46AC-8DD6-824CEF1DFA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2177" y="5036815"/>
            <a:ext cx="2068694" cy="11595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8" name="Text Placeholder 34">
            <a:extLst>
              <a:ext uri="{FF2B5EF4-FFF2-40B4-BE49-F238E27FC236}">
                <a16:creationId xmlns:a16="http://schemas.microsoft.com/office/drawing/2014/main" id="{3B7069E5-61AE-4AB2-8653-98A7F283E0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98513" y="4610158"/>
            <a:ext cx="2068694" cy="3916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34">
            <a:extLst>
              <a:ext uri="{FF2B5EF4-FFF2-40B4-BE49-F238E27FC236}">
                <a16:creationId xmlns:a16="http://schemas.microsoft.com/office/drawing/2014/main" id="{38A8EB30-9561-4857-91EC-C9B25464AF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89245" y="5036815"/>
            <a:ext cx="2068694" cy="11595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34">
            <a:extLst>
              <a:ext uri="{FF2B5EF4-FFF2-40B4-BE49-F238E27FC236}">
                <a16:creationId xmlns:a16="http://schemas.microsoft.com/office/drawing/2014/main" id="{AE1932D4-1CD4-4631-9E96-954227141C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89340" y="4613478"/>
            <a:ext cx="2068694" cy="3916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34">
            <a:extLst>
              <a:ext uri="{FF2B5EF4-FFF2-40B4-BE49-F238E27FC236}">
                <a16:creationId xmlns:a16="http://schemas.microsoft.com/office/drawing/2014/main" id="{7A6D526A-E91A-4FC8-8AB8-5FEA321F6A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080072" y="5040135"/>
            <a:ext cx="2068694" cy="11595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34">
            <a:extLst>
              <a:ext uri="{FF2B5EF4-FFF2-40B4-BE49-F238E27FC236}">
                <a16:creationId xmlns:a16="http://schemas.microsoft.com/office/drawing/2014/main" id="{61A32F9F-4ACF-442A-8853-0E4B42CC9E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65654" y="1126350"/>
            <a:ext cx="2068694" cy="3916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34">
            <a:extLst>
              <a:ext uri="{FF2B5EF4-FFF2-40B4-BE49-F238E27FC236}">
                <a16:creationId xmlns:a16="http://schemas.microsoft.com/office/drawing/2014/main" id="{B3D0AD38-B8DA-4C19-97D0-C4BF494F2F0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56386" y="1553007"/>
            <a:ext cx="2068694" cy="11595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4" name="Text Placeholder 34">
            <a:extLst>
              <a:ext uri="{FF2B5EF4-FFF2-40B4-BE49-F238E27FC236}">
                <a16:creationId xmlns:a16="http://schemas.microsoft.com/office/drawing/2014/main" id="{A8DE427E-A7F5-47D9-AA8C-5F8089A99E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29515" y="1066973"/>
            <a:ext cx="2068694" cy="3916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5" name="Text Placeholder 34">
            <a:extLst>
              <a:ext uri="{FF2B5EF4-FFF2-40B4-BE49-F238E27FC236}">
                <a16:creationId xmlns:a16="http://schemas.microsoft.com/office/drawing/2014/main" id="{E764A502-6D62-4133-90C7-1FE9B38E74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20247" y="1493630"/>
            <a:ext cx="2068694" cy="11595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7613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A283E6C1-A698-44ED-B112-2185C527C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B8DA9715-F69D-45C0-8C20-D23271722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64" y="1034470"/>
            <a:ext cx="10515600" cy="899783"/>
          </a:xfrm>
        </p:spPr>
        <p:txBody>
          <a:bodyPr wrap="none" anchor="ctr">
            <a:noAutofit/>
          </a:bodyPr>
          <a:lstStyle>
            <a:lvl1pPr algn="l">
              <a:spcBef>
                <a:spcPts val="0"/>
              </a:spcBef>
              <a:defRPr baseline="0"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A11834F-2E86-44CF-9B7B-879C54D3E3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164" y="1900962"/>
            <a:ext cx="10112375" cy="1954213"/>
          </a:xfrm>
        </p:spPr>
        <p:txBody>
          <a:bodyPr anchor="t"/>
          <a:lstStyle>
            <a:lvl1pPr marL="0" indent="0" algn="just">
              <a:buNone/>
              <a:defRPr baseline="0"/>
            </a:lvl1pPr>
            <a:lvl2pPr marL="274320" indent="0" algn="ctr">
              <a:buFont typeface="Arial" panose="020B0604020202020204" pitchFamily="34" charset="0"/>
              <a:buNone/>
              <a:defRPr/>
            </a:lvl2pPr>
            <a:lvl3pPr marL="228600" indent="0" algn="ctr">
              <a:buNone/>
              <a:defRPr/>
            </a:lvl3pPr>
            <a:lvl4pPr marL="640080" indent="0" algn="ctr">
              <a:buFont typeface="Arial" panose="020B0604020202020204" pitchFamily="34" charset="0"/>
              <a:buNone/>
              <a:defRPr/>
            </a:lvl4pPr>
            <a:lvl5pPr marL="685800" indent="0" algn="ct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6B13C98-6A68-488A-A861-3651BEFFDB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160520"/>
            <a:ext cx="4067175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2938ABF9-B914-4702-BD3C-440D785C4B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A8DDEC8E-7A5B-45B1-87C2-928F65F6DC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59936" y="4160520"/>
            <a:ext cx="4133088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3D694128-BF72-4548-B72F-CAFBFD2346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E558F1D-66DC-426F-B815-D10EB6BC4E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93024" y="4160520"/>
            <a:ext cx="4005072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C1452B-8D51-4F49-9A26-8D49BCE7A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50899" y="1555564"/>
            <a:ext cx="4290204" cy="0"/>
          </a:xfrm>
          <a:prstGeom prst="line">
            <a:avLst/>
          </a:prstGeom>
          <a:ln w="19050">
            <a:solidFill>
              <a:schemeClr val="accent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68719BE9-7631-4214-B581-04437DDA5C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976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6AF1EB8-173E-4BDF-9FB9-340DC5FC2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44A6C40-5A2B-4859-A8AE-52464ACB6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5059252"/>
            <a:ext cx="6874327" cy="1209275"/>
          </a:xfrm>
        </p:spPr>
        <p:txBody>
          <a:bodyPr anchor="ctr">
            <a:normAutofit/>
          </a:bodyPr>
          <a:lstStyle>
            <a:lvl1pPr algn="l">
              <a:defRPr/>
            </a:lvl1pPr>
          </a:lstStyle>
          <a:p>
            <a:pPr algn="r"/>
            <a:r>
              <a:rPr lang="en-US" sz="4000"/>
              <a:t>Click to edit Master title style</a:t>
            </a:r>
            <a:endParaRPr lang="en-US" sz="4000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4839C935-8C88-4E41-9CDE-772FDA3DD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5056632"/>
            <a:ext cx="3392445" cy="1207008"/>
          </a:xfrm>
        </p:spPr>
        <p:txBody>
          <a:bodyPr anchor="ctr">
            <a:normAutofit/>
          </a:bodyPr>
          <a:lstStyle>
            <a:lvl1pPr marL="0" indent="0">
              <a:buNone/>
              <a:defRPr/>
            </a:lvl1pPr>
          </a:lstStyle>
          <a:p>
            <a:pPr algn="l"/>
            <a:r>
              <a:rPr lang="en-US" sz="1600"/>
              <a:t>Click to edit Master subtitle style</a:t>
            </a:r>
            <a:endParaRPr lang="en-US" sz="16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0C6FCBF-78C9-4160-8C8D-C0846C6D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10499" y="5187442"/>
            <a:ext cx="0" cy="875607"/>
          </a:xfrm>
          <a:prstGeom prst="line">
            <a:avLst/>
          </a:prstGeom>
          <a:ln w="15875">
            <a:solidFill>
              <a:schemeClr val="accent1">
                <a:lumMod val="75000"/>
                <a:alpha val="8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950CA0E-635B-46DC-8900-0DD2B472AF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4562856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731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0846B-7B57-4F95-B17F-B9DEE339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08814-722A-4F2C-8807-C09FEEC25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1756"/>
            <a:ext cx="10515600" cy="4190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D67EBB-2EBC-4D85-9751-BE5E66FE0782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31BABDF-AA85-4A10-A98B-507CF2428A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8717800-ADD4-4E93-B0D0-271E7848D5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0AC3ECC-84E8-497F-BC52-5189149B0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397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b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0846B-7B57-4F95-B17F-B9DEE339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08814-722A-4F2C-8807-C09FEEC25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8403"/>
            <a:ext cx="10515600" cy="3545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D67EBB-2EBC-4D85-9751-BE5E66FE0782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1976FF6-0FAE-4806-A07E-BE4D741168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42FFD90-937D-4551-9F0C-7A5B0C78E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ED25ED3-40D6-4D4C-BEF6-506E3E31B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619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A8FC83D-BE6C-46F7-A2C9-654DF8EBE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733" y="1679441"/>
            <a:ext cx="10890565" cy="589966"/>
          </a:xfrm>
        </p:spPr>
        <p:txBody>
          <a:bodyPr>
            <a:normAutofit fontScale="90000"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CC3F9D0-953E-45A7-BFD7-C86C68B23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3726" y="2273661"/>
            <a:ext cx="7910623" cy="447630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sz="1600"/>
              <a:t>Click to edit Master subtitle style</a:t>
            </a:r>
            <a:endParaRPr lang="en-US" sz="16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736BCE2-FC35-4992-A912-AF5A5C4EC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507004" y="632198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4AA409B-17E7-4D49-8F3B-D390302E24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8368" y="3063240"/>
            <a:ext cx="5321808" cy="31546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C4FB1A9C-83D8-426D-B62B-A5F7457A969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17920" y="3063240"/>
            <a:ext cx="5321808" cy="31546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4DD44DD-0676-4A2C-9EC4-8E209307EB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69BC53C-DA37-4270-B44D-B7A92152AA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AFE14D8-0C2B-4AA6-AE7E-75C2C63C24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79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0846B-7B57-4F95-B17F-B9DEE339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08814-722A-4F2C-8807-C09FEEC25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255"/>
            <a:ext cx="10515600" cy="4190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D67EBB-2EBC-4D85-9751-BE5E66FE0782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9828424-127F-4F45-AF20-1DAA152557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5D83CCE-F7E1-4106-84E1-6C261DDBB1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8126735-73E8-4B98-81A3-AAE94B69F6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294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C1A14-BCE3-4322-A314-ABFB09FBB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6213"/>
            <a:ext cx="10515600" cy="2212258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DAC2D8E-199B-430A-BB5F-3EB5B76D6F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CAAF529-3AC9-470F-8794-0C4967080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3327F51-D49D-4DCE-9CDC-3B94731A49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290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FB555E-8FF5-457E-B328-53ABDB595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427"/>
            <a:ext cx="10515600" cy="819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64ED7-3275-4F98-88B1-4F0832514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61459"/>
            <a:ext cx="10515600" cy="4340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0BCFA-771C-4297-8ACE-974191C705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317DE-CC16-4596-92A2-460BC081E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6E724-AEC3-4D96-A62C-C286B703F1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5928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5" r:id="rId1"/>
    <p:sldLayoutId id="2147483664" r:id="rId2"/>
    <p:sldLayoutId id="2147483663" r:id="rId3"/>
    <p:sldLayoutId id="2147483661" r:id="rId4"/>
    <p:sldLayoutId id="2147483650" r:id="rId5"/>
    <p:sldLayoutId id="2147483671" r:id="rId6"/>
    <p:sldLayoutId id="2147483670" r:id="rId7"/>
    <p:sldLayoutId id="2147483672" r:id="rId8"/>
    <p:sldLayoutId id="2147483654" r:id="rId9"/>
    <p:sldLayoutId id="2147483653" r:id="rId10"/>
    <p:sldLayoutId id="2147483667" r:id="rId11"/>
    <p:sldLayoutId id="2147483668" r:id="rId12"/>
    <p:sldLayoutId id="2147483669" r:id="rId13"/>
    <p:sldLayoutId id="2147483649" r:id="rId14"/>
    <p:sldLayoutId id="2147483651" r:id="rId15"/>
    <p:sldLayoutId id="2147483652" r:id="rId16"/>
    <p:sldLayoutId id="2147483655" r:id="rId17"/>
    <p:sldLayoutId id="2147483656" r:id="rId18"/>
    <p:sldLayoutId id="2147483657" r:id="rId19"/>
    <p:sldLayoutId id="2147483673" r:id="rId20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>
              <a:alpha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b="1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2pPr>
      <a:lvl3pPr marL="571500" indent="-3429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i="1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552">
          <p15:clr>
            <a:srgbClr val="F26B43"/>
          </p15:clr>
        </p15:guide>
        <p15:guide id="3" pos="528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orient="horz" pos="408">
          <p15:clr>
            <a:srgbClr val="F26B43"/>
          </p15:clr>
        </p15:guide>
        <p15:guide id="6" pos="7152">
          <p15:clr>
            <a:srgbClr val="F26B43"/>
          </p15:clr>
        </p15:guide>
        <p15:guide id="7" pos="2880">
          <p15:clr>
            <a:srgbClr val="F26B43"/>
          </p15:clr>
        </p15:guide>
        <p15:guide id="8" pos="4248">
          <p15:clr>
            <a:srgbClr val="F26B43"/>
          </p15:clr>
        </p15:guide>
        <p15:guide id="9" orient="horz" pos="600">
          <p15:clr>
            <a:srgbClr val="F26B43"/>
          </p15:clr>
        </p15:guide>
        <p15:guide id="10" orient="horz" pos="3792">
          <p15:clr>
            <a:srgbClr val="F26B43"/>
          </p15:clr>
        </p15:guide>
        <p15:guide id="11" pos="7272">
          <p15:clr>
            <a:srgbClr val="F26B43"/>
          </p15:clr>
        </p15:guide>
        <p15:guide id="12" pos="408">
          <p15:clr>
            <a:srgbClr val="F26B43"/>
          </p15:clr>
        </p15:guide>
        <p15:guide id="13" pos="4920">
          <p15:clr>
            <a:srgbClr val="F26B43"/>
          </p15:clr>
        </p15:guide>
        <p15:guide id="14" pos="22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5A3385-7A97-4B91-90E4-313A5F648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361" y="428903"/>
            <a:ext cx="3071005" cy="3051391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Early Warning Alert System for Forest Fires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D600243-42CA-42D2-A56A-C6924D272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4876" y="5116529"/>
            <a:ext cx="2948684" cy="955497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/>
              <a:t>Rahul Khamkar Srimonti Dutta</a:t>
            </a:r>
          </a:p>
          <a:p>
            <a:r>
              <a:rPr lang="en-US" dirty="0"/>
              <a:t>Team AS030</a:t>
            </a:r>
          </a:p>
        </p:txBody>
      </p:sp>
      <p:pic>
        <p:nvPicPr>
          <p:cNvPr id="8" name="Picture Placeholder 7" descr="A picture containing trees, outdoor, forest, nature, mist">
            <a:extLst>
              <a:ext uri="{FF2B5EF4-FFF2-40B4-BE49-F238E27FC236}">
                <a16:creationId xmlns:a16="http://schemas.microsoft.com/office/drawing/2014/main" id="{E012FD38-BCDB-4D51-8DED-F3962AB9A4C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3024" y="0"/>
            <a:ext cx="7808976" cy="6858000"/>
          </a:xfrm>
        </p:spPr>
      </p:pic>
    </p:spTree>
    <p:extLst>
      <p:ext uri="{BB962C8B-B14F-4D97-AF65-F5344CB8AC3E}">
        <p14:creationId xmlns:p14="http://schemas.microsoft.com/office/powerpoint/2010/main" val="1057612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BDAC4-BCFB-42F6-BA9A-039BB65BF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9" y="658368"/>
            <a:ext cx="10847615" cy="1240966"/>
          </a:xfrm>
        </p:spPr>
        <p:txBody>
          <a:bodyPr>
            <a:normAutofit fontScale="90000"/>
          </a:bodyPr>
          <a:lstStyle/>
          <a:p>
            <a:r>
              <a:rPr lang="en-US" dirty="0"/>
              <a:t>Sustainability study – The case of creek fire (2020)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941B7-49D8-4ECD-BBC8-6588DECB3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1" y="1899335"/>
            <a:ext cx="5696130" cy="429624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group of 3 sensor nodes covers an area of 2580sq m of forest.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network of ~500 nodes sufficient to cover the whiskey falls trails and camp ground.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Total area covered = 430000 </a:t>
            </a:r>
            <a:r>
              <a:rPr lang="en-US" dirty="0" err="1"/>
              <a:t>sq.m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Total cost of deployment = $13K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A5A3223A-374C-401B-80E4-3393BA4AA8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3" name="Footer Placeholder 42">
            <a:extLst>
              <a:ext uri="{FF2B5EF4-FFF2-40B4-BE49-F238E27FC236}">
                <a16:creationId xmlns:a16="http://schemas.microsoft.com/office/drawing/2014/main" id="{381B4F17-2538-4C37-AA9B-B8EBF5C893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</p:spPr>
        <p:txBody>
          <a:bodyPr/>
          <a:lstStyle/>
          <a:p>
            <a:r>
              <a:rPr lang="en-US" dirty="0"/>
              <a:t>Early warning alert system for forest fires</a:t>
            </a:r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5BF29222-3F80-4F2B-90CE-3D40FFF16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202" y="2173751"/>
            <a:ext cx="2316681" cy="29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90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283E3-686A-4399-B44D-71E2E0C599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5059252"/>
            <a:ext cx="6874327" cy="1209275"/>
          </a:xfrm>
        </p:spPr>
        <p:txBody>
          <a:bodyPr>
            <a:normAutofit/>
          </a:bodyPr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6" name="Picture Placeholder 5" descr="A picture containing trees, outdoor, forest, nature, mist">
            <a:extLst>
              <a:ext uri="{FF2B5EF4-FFF2-40B4-BE49-F238E27FC236}">
                <a16:creationId xmlns:a16="http://schemas.microsoft.com/office/drawing/2014/main" id="{286EB37C-928B-4D9A-905B-8EA255EB14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0"/>
            <a:ext cx="12188952" cy="4562856"/>
          </a:xfrm>
        </p:spPr>
      </p:pic>
    </p:spTree>
    <p:extLst>
      <p:ext uri="{BB962C8B-B14F-4D97-AF65-F5344CB8AC3E}">
        <p14:creationId xmlns:p14="http://schemas.microsoft.com/office/powerpoint/2010/main" val="3848663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1" y="434579"/>
            <a:ext cx="10923015" cy="1240966"/>
          </a:xfrm>
        </p:spPr>
        <p:txBody>
          <a:bodyPr>
            <a:normAutofit/>
          </a:bodyPr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Early Warning alert system for forest fires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169" y="1489166"/>
            <a:ext cx="5323662" cy="4867184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A3941B7-49D8-4ECD-BBC8-6588DECB3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1" y="3753393"/>
            <a:ext cx="2604588" cy="244218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Dataset By-</a:t>
            </a:r>
          </a:p>
          <a:p>
            <a:r>
              <a:rPr lang="en-US" dirty="0"/>
              <a:t>P. Cortez and A. </a:t>
            </a:r>
            <a:r>
              <a:rPr lang="en-US" dirty="0" err="1"/>
              <a:t>Morais</a:t>
            </a:r>
            <a:r>
              <a:rPr lang="en-US" dirty="0"/>
              <a:t>. A Data Mining Approach to Predict Forest Fires using Meteorological Data</a:t>
            </a:r>
          </a:p>
        </p:txBody>
      </p:sp>
    </p:spTree>
    <p:extLst>
      <p:ext uri="{BB962C8B-B14F-4D97-AF65-F5344CB8AC3E}">
        <p14:creationId xmlns:p14="http://schemas.microsoft.com/office/powerpoint/2010/main" val="925055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BDAC4-BCFB-42F6-BA9A-039BB65BF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371" y="248475"/>
            <a:ext cx="5448300" cy="1240966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A5A3223A-374C-401B-80E4-3393BA4AA8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3" name="Footer Placeholder 42">
            <a:extLst>
              <a:ext uri="{FF2B5EF4-FFF2-40B4-BE49-F238E27FC236}">
                <a16:creationId xmlns:a16="http://schemas.microsoft.com/office/drawing/2014/main" id="{381B4F17-2538-4C37-AA9B-B8EBF5C893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</p:spPr>
        <p:txBody>
          <a:bodyPr/>
          <a:lstStyle/>
          <a:p>
            <a:r>
              <a:rPr lang="en-US" dirty="0"/>
              <a:t>Early Warning alert system for forest fires</a:t>
            </a:r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5BF29222-3F80-4F2B-90CE-3D40FFF16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5" name="Google Shape;314;p43">
            <a:extLst>
              <a:ext uri="{FF2B5EF4-FFF2-40B4-BE49-F238E27FC236}">
                <a16:creationId xmlns:a16="http://schemas.microsoft.com/office/drawing/2014/main" id="{244B8A34-07EE-4E79-A9F9-E1CFEABBD362}"/>
              </a:ext>
            </a:extLst>
          </p:cNvPr>
          <p:cNvSpPr/>
          <p:nvPr/>
        </p:nvSpPr>
        <p:spPr>
          <a:xfrm>
            <a:off x="6449020" y="2493853"/>
            <a:ext cx="605024" cy="51548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sz="2400" b="1">
                <a:solidFill>
                  <a:schemeClr val="lt1"/>
                </a:solidFill>
                <a:latin typeface="Dosis"/>
              </a:rPr>
              <a:t>W</a:t>
            </a:r>
          </a:p>
        </p:txBody>
      </p:sp>
      <p:sp>
        <p:nvSpPr>
          <p:cNvPr id="16" name="Google Shape;315;p43">
            <a:extLst>
              <a:ext uri="{FF2B5EF4-FFF2-40B4-BE49-F238E27FC236}">
                <a16:creationId xmlns:a16="http://schemas.microsoft.com/office/drawing/2014/main" id="{E839FD33-24A8-418A-90D8-E11859DD8F52}"/>
              </a:ext>
            </a:extLst>
          </p:cNvPr>
          <p:cNvSpPr/>
          <p:nvPr/>
        </p:nvSpPr>
        <p:spPr>
          <a:xfrm>
            <a:off x="5259651" y="3738082"/>
            <a:ext cx="328043" cy="51548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sz="2400" b="1">
                <a:solidFill>
                  <a:schemeClr val="lt1"/>
                </a:solidFill>
                <a:latin typeface="Dosis"/>
              </a:rPr>
              <a:t>O</a:t>
            </a:r>
          </a:p>
        </p:txBody>
      </p:sp>
      <p:sp>
        <p:nvSpPr>
          <p:cNvPr id="17" name="Google Shape;316;p43">
            <a:extLst>
              <a:ext uri="{FF2B5EF4-FFF2-40B4-BE49-F238E27FC236}">
                <a16:creationId xmlns:a16="http://schemas.microsoft.com/office/drawing/2014/main" id="{0BF941A8-0054-4EDB-B1F7-DA1B8EE88745}"/>
              </a:ext>
            </a:extLst>
          </p:cNvPr>
          <p:cNvSpPr/>
          <p:nvPr/>
        </p:nvSpPr>
        <p:spPr>
          <a:xfrm>
            <a:off x="6578418" y="3746825"/>
            <a:ext cx="353223" cy="51128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sz="2400" b="1">
                <a:solidFill>
                  <a:schemeClr val="lt1"/>
                </a:solidFill>
                <a:latin typeface="Dosis"/>
              </a:rPr>
              <a:t>T</a:t>
            </a:r>
          </a:p>
        </p:txBody>
      </p:sp>
      <p:sp>
        <p:nvSpPr>
          <p:cNvPr id="18" name="Google Shape;317;p43">
            <a:extLst>
              <a:ext uri="{FF2B5EF4-FFF2-40B4-BE49-F238E27FC236}">
                <a16:creationId xmlns:a16="http://schemas.microsoft.com/office/drawing/2014/main" id="{CEC63231-7E80-43E4-A3F1-E956EAA0EA51}"/>
              </a:ext>
            </a:extLst>
          </p:cNvPr>
          <p:cNvSpPr/>
          <p:nvPr/>
        </p:nvSpPr>
        <p:spPr>
          <a:xfrm>
            <a:off x="1199599" y="1489441"/>
            <a:ext cx="4763600" cy="179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828800" bIns="121900" anchor="t" anchorCtr="0">
            <a:noAutofit/>
          </a:bodyPr>
          <a:lstStyle/>
          <a:p>
            <a:r>
              <a:rPr lang="en-US" sz="1400" b="1" dirty="0">
                <a:solidFill>
                  <a:schemeClr val="dk1"/>
                </a:solidFill>
                <a:ea typeface="Pontano Sans"/>
                <a:cs typeface="Pontano Sans"/>
                <a:sym typeface="Pontano Sans"/>
              </a:rPr>
              <a:t>EFFICIENT</a:t>
            </a:r>
            <a:endParaRPr sz="1400" b="1" dirty="0">
              <a:solidFill>
                <a:schemeClr val="dk1"/>
              </a:solidFill>
              <a:ea typeface="Pontano Sans"/>
              <a:cs typeface="Pontano Sans"/>
              <a:sym typeface="Pontano Sans"/>
            </a:endParaRPr>
          </a:p>
          <a:p>
            <a:pPr marL="285750" indent="-285750">
              <a:spcBef>
                <a:spcPts val="80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200" b="0" i="0" dirty="0">
                <a:solidFill>
                  <a:srgbClr val="212529"/>
                </a:solidFill>
                <a:effectLst/>
              </a:rPr>
              <a:t>Quick detection of forest fires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200" b="0" i="0" dirty="0">
                <a:solidFill>
                  <a:srgbClr val="212529"/>
                </a:solidFill>
                <a:effectLst/>
              </a:rPr>
              <a:t>FPGA makes the system adaptable and reprogrammable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212529"/>
                </a:solidFill>
              </a:rPr>
              <a:t>R</a:t>
            </a:r>
            <a:r>
              <a:rPr lang="en-US" sz="1200" b="0" i="0" dirty="0">
                <a:solidFill>
                  <a:srgbClr val="212529"/>
                </a:solidFill>
                <a:effectLst/>
              </a:rPr>
              <a:t>eliable system with negligible false alarms</a:t>
            </a:r>
          </a:p>
          <a:p>
            <a:pPr marL="285750" indent="-285750">
              <a:spcBef>
                <a:spcPts val="80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endParaRPr sz="1200" dirty="0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19" name="Google Shape;318;p43">
            <a:extLst>
              <a:ext uri="{FF2B5EF4-FFF2-40B4-BE49-F238E27FC236}">
                <a16:creationId xmlns:a16="http://schemas.microsoft.com/office/drawing/2014/main" id="{AF65ECAB-8AEA-4F75-BA6E-431479BD0897}"/>
              </a:ext>
            </a:extLst>
          </p:cNvPr>
          <p:cNvSpPr/>
          <p:nvPr/>
        </p:nvSpPr>
        <p:spPr>
          <a:xfrm>
            <a:off x="6160327" y="1498533"/>
            <a:ext cx="4763600" cy="179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800" tIns="121900" rIns="121900" bIns="121900" anchor="t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chemeClr val="dk1"/>
                </a:solidFill>
                <a:latin typeface="+mj-lt"/>
                <a:ea typeface="Pontano Sans"/>
                <a:cs typeface="Pontano Sans"/>
                <a:sym typeface="Pontano Sans"/>
              </a:rPr>
              <a:t>ECONOMICAL</a:t>
            </a:r>
            <a:endParaRPr sz="1400" b="1" dirty="0">
              <a:solidFill>
                <a:schemeClr val="dk1"/>
              </a:solidFill>
              <a:latin typeface="+mj-lt"/>
              <a:ea typeface="Pontano Sans"/>
              <a:cs typeface="Pontano Sans"/>
              <a:sym typeface="Pontano Sans"/>
            </a:endParaRPr>
          </a:p>
          <a:p>
            <a:pPr marL="285750" indent="-285750" algn="r">
              <a:spcBef>
                <a:spcPts val="80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" sz="1200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  <a:r>
              <a:rPr lang="en" sz="1200" dirty="0">
                <a:solidFill>
                  <a:schemeClr val="dk1"/>
                </a:solidFill>
                <a:ea typeface="Pontano Sans"/>
                <a:cs typeface="Pontano Sans"/>
                <a:sym typeface="Pontano Sans"/>
              </a:rPr>
              <a:t>Zero maintenance cost</a:t>
            </a:r>
          </a:p>
          <a:p>
            <a:pPr marL="285750" indent="-285750" algn="r">
              <a:spcBef>
                <a:spcPts val="80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" sz="1200" dirty="0">
                <a:solidFill>
                  <a:schemeClr val="dk1"/>
                </a:solidFill>
                <a:ea typeface="Pontano Sans"/>
                <a:cs typeface="Pontano Sans"/>
                <a:sym typeface="Pontano Sans"/>
              </a:rPr>
              <a:t>Minimal implementation cost</a:t>
            </a:r>
          </a:p>
          <a:p>
            <a:pPr marL="285750" indent="-285750" algn="r">
              <a:spcBef>
                <a:spcPts val="80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" sz="1200" dirty="0">
                <a:solidFill>
                  <a:schemeClr val="dk1"/>
                </a:solidFill>
                <a:ea typeface="Pontano Sans"/>
                <a:cs typeface="Pontano Sans"/>
                <a:sym typeface="Pontano Sans"/>
              </a:rPr>
              <a:t>Estimated implementation cost of </a:t>
            </a:r>
            <a:r>
              <a:rPr lang="en-IN" sz="1200" b="0" i="0" dirty="0">
                <a:solidFill>
                  <a:srgbClr val="212529"/>
                </a:solidFill>
                <a:effectLst/>
              </a:rPr>
              <a:t>13,650 USD</a:t>
            </a:r>
            <a:r>
              <a:rPr lang="en" sz="1200" b="0" i="0" dirty="0">
                <a:solidFill>
                  <a:schemeClr val="dk1"/>
                </a:solidFill>
                <a:effectLst/>
                <a:sym typeface="Pontano Sans"/>
              </a:rPr>
              <a:t> to save </a:t>
            </a:r>
            <a:r>
              <a:rPr lang="en-IN" sz="1200" b="0" i="0" dirty="0">
                <a:solidFill>
                  <a:srgbClr val="212529"/>
                </a:solidFill>
                <a:effectLst/>
              </a:rPr>
              <a:t>~193 million USD</a:t>
            </a:r>
            <a:r>
              <a:rPr lang="en" sz="1200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.</a:t>
            </a:r>
            <a:endParaRPr sz="1200" dirty="0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0" name="Google Shape;319;p43">
            <a:extLst>
              <a:ext uri="{FF2B5EF4-FFF2-40B4-BE49-F238E27FC236}">
                <a16:creationId xmlns:a16="http://schemas.microsoft.com/office/drawing/2014/main" id="{7DFB1DA8-3C2B-403F-A75E-37D226E50A1F}"/>
              </a:ext>
            </a:extLst>
          </p:cNvPr>
          <p:cNvSpPr/>
          <p:nvPr/>
        </p:nvSpPr>
        <p:spPr>
          <a:xfrm>
            <a:off x="1199599" y="3480945"/>
            <a:ext cx="4763600" cy="179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828800" bIns="12190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endParaRPr sz="1200" b="1" dirty="0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171450" indent="-171450">
              <a:spcBef>
                <a:spcPts val="8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212529"/>
                </a:solidFill>
              </a:rPr>
              <a:t>R</a:t>
            </a:r>
            <a:r>
              <a:rPr lang="en-US" sz="1200" b="0" i="0" dirty="0">
                <a:solidFill>
                  <a:srgbClr val="212529"/>
                </a:solidFill>
                <a:effectLst/>
              </a:rPr>
              <a:t>eliable  </a:t>
            </a:r>
            <a:r>
              <a:rPr lang="en-US" sz="1200" dirty="0">
                <a:solidFill>
                  <a:srgbClr val="212529"/>
                </a:solidFill>
              </a:rPr>
              <a:t>in the long run </a:t>
            </a:r>
          </a:p>
          <a:p>
            <a:pPr marL="171450" indent="-171450">
              <a:spcBef>
                <a:spcPts val="8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212529"/>
                </a:solidFill>
              </a:rPr>
              <a:t>Suggested tree topology can be scaled up very easily</a:t>
            </a:r>
          </a:p>
          <a:p>
            <a:pPr marL="171450" indent="-171450">
              <a:spcBef>
                <a:spcPts val="8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sz="1200" b="0" i="0" dirty="0">
                <a:solidFill>
                  <a:srgbClr val="212529"/>
                </a:solidFill>
                <a:effectLst/>
              </a:rPr>
              <a:t>Built-in robustness and reliability that increases over time</a:t>
            </a:r>
            <a:endParaRPr lang="en-US" sz="1200" dirty="0">
              <a:solidFill>
                <a:schemeClr val="dk1"/>
              </a:solidFill>
              <a:ea typeface="Pontano Sans"/>
              <a:cs typeface="Pontano Sans"/>
              <a:sym typeface="Pontano Sans"/>
            </a:endParaRPr>
          </a:p>
          <a:p>
            <a:pPr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chemeClr val="dk1"/>
                </a:solidFill>
                <a:latin typeface="+mj-lt"/>
                <a:ea typeface="Pontano Sans"/>
                <a:cs typeface="Pontano Sans"/>
                <a:sym typeface="Pontano Sans"/>
              </a:rPr>
              <a:t>SCALABLE</a:t>
            </a:r>
            <a:endParaRPr lang="en-US" sz="1400" dirty="0">
              <a:solidFill>
                <a:schemeClr val="dk1"/>
              </a:solidFill>
              <a:latin typeface="+mj-lt"/>
              <a:ea typeface="Pontano Sans"/>
              <a:cs typeface="Pontano Sans"/>
              <a:sym typeface="Pontano Sans"/>
            </a:endParaRPr>
          </a:p>
        </p:txBody>
      </p:sp>
      <p:sp>
        <p:nvSpPr>
          <p:cNvPr id="21" name="Google Shape;320;p43">
            <a:extLst>
              <a:ext uri="{FF2B5EF4-FFF2-40B4-BE49-F238E27FC236}">
                <a16:creationId xmlns:a16="http://schemas.microsoft.com/office/drawing/2014/main" id="{29B8BD30-5AE3-4219-B8AA-F44347DE44DC}"/>
              </a:ext>
            </a:extLst>
          </p:cNvPr>
          <p:cNvSpPr/>
          <p:nvPr/>
        </p:nvSpPr>
        <p:spPr>
          <a:xfrm>
            <a:off x="6160327" y="3480945"/>
            <a:ext cx="4763600" cy="179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800" tIns="121900" rIns="121900" bIns="121900" anchor="b" anchorCtr="0">
            <a:noAutofit/>
          </a:bodyPr>
          <a:lstStyle/>
          <a:p>
            <a:pPr marL="171450" indent="-171450" algn="r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IN" sz="1200" b="0" i="0" dirty="0">
                <a:solidFill>
                  <a:srgbClr val="212529"/>
                </a:solidFill>
                <a:effectLst/>
              </a:rPr>
              <a:t>Environmentally non-intrusive system</a:t>
            </a:r>
          </a:p>
          <a:p>
            <a:pPr marL="171450" indent="-171450" algn="r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212529"/>
                </a:solidFill>
              </a:rPr>
              <a:t>M</a:t>
            </a:r>
            <a:r>
              <a:rPr lang="en-US" sz="1200" b="0" i="0" dirty="0">
                <a:solidFill>
                  <a:srgbClr val="212529"/>
                </a:solidFill>
                <a:effectLst/>
              </a:rPr>
              <a:t>illions of hectares of forests can be saved by prompt response</a:t>
            </a:r>
            <a:endParaRPr lang="en-IN" sz="1200" b="0" i="0" dirty="0">
              <a:solidFill>
                <a:srgbClr val="212529"/>
              </a:solidFill>
              <a:effectLst/>
            </a:endParaRPr>
          </a:p>
          <a:p>
            <a:pPr marL="171450" indent="-171450" algn="r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dk1"/>
                </a:solidFill>
                <a:ea typeface="Pontano Sans"/>
                <a:cs typeface="Pontano Sans"/>
                <a:sym typeface="Pontano Sans"/>
              </a:rPr>
              <a:t>Proposed fire alert system becomes more technologically sustainable with time due to more data. </a:t>
            </a:r>
          </a:p>
          <a:p>
            <a:pPr algn="r">
              <a:spcBef>
                <a:spcPts val="800"/>
              </a:spcBef>
              <a:spcAft>
                <a:spcPts val="800"/>
              </a:spcAft>
            </a:pPr>
            <a:r>
              <a:rPr lang="en" sz="1400" b="1" dirty="0">
                <a:solidFill>
                  <a:schemeClr val="dk1"/>
                </a:solidFill>
                <a:latin typeface="+mj-lt"/>
                <a:ea typeface="Pontano Sans"/>
                <a:cs typeface="Pontano Sans"/>
                <a:sym typeface="Pontano Sans"/>
              </a:rPr>
              <a:t>SUSTAINABLE</a:t>
            </a:r>
            <a:endParaRPr sz="1400" dirty="0">
              <a:solidFill>
                <a:schemeClr val="dk1"/>
              </a:solidFill>
              <a:latin typeface="+mj-lt"/>
              <a:ea typeface="Pontano Sans"/>
              <a:cs typeface="Pontano Sans"/>
              <a:sym typeface="Pontano Sans"/>
            </a:endParaRPr>
          </a:p>
        </p:txBody>
      </p:sp>
      <p:sp>
        <p:nvSpPr>
          <p:cNvPr id="22" name="Google Shape;321;p43">
            <a:extLst>
              <a:ext uri="{FF2B5EF4-FFF2-40B4-BE49-F238E27FC236}">
                <a16:creationId xmlns:a16="http://schemas.microsoft.com/office/drawing/2014/main" id="{ED19F8BC-5C3F-4052-B31D-DC765563154E}"/>
              </a:ext>
            </a:extLst>
          </p:cNvPr>
          <p:cNvSpPr/>
          <p:nvPr/>
        </p:nvSpPr>
        <p:spPr>
          <a:xfrm rot="5400000">
            <a:off x="4793353" y="1914117"/>
            <a:ext cx="2737200" cy="27372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" name="Google Shape;322;p43">
            <a:extLst>
              <a:ext uri="{FF2B5EF4-FFF2-40B4-BE49-F238E27FC236}">
                <a16:creationId xmlns:a16="http://schemas.microsoft.com/office/drawing/2014/main" id="{F80AD17E-BEAE-4F23-B9BE-DD6BCA9B95CF}"/>
              </a:ext>
            </a:extLst>
          </p:cNvPr>
          <p:cNvSpPr/>
          <p:nvPr/>
        </p:nvSpPr>
        <p:spPr>
          <a:xfrm rot="10800000">
            <a:off x="4793353" y="2113173"/>
            <a:ext cx="2737200" cy="27372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" name="Google Shape;323;p43">
            <a:extLst>
              <a:ext uri="{FF2B5EF4-FFF2-40B4-BE49-F238E27FC236}">
                <a16:creationId xmlns:a16="http://schemas.microsoft.com/office/drawing/2014/main" id="{D518E716-9479-4F74-AC4D-BF8AFD7FC133}"/>
              </a:ext>
            </a:extLst>
          </p:cNvPr>
          <p:cNvSpPr/>
          <p:nvPr/>
        </p:nvSpPr>
        <p:spPr>
          <a:xfrm>
            <a:off x="4595823" y="1914117"/>
            <a:ext cx="2737200" cy="27372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" name="Google Shape;324;p43">
            <a:extLst>
              <a:ext uri="{FF2B5EF4-FFF2-40B4-BE49-F238E27FC236}">
                <a16:creationId xmlns:a16="http://schemas.microsoft.com/office/drawing/2014/main" id="{E3E3EBE6-2192-4579-9B9E-5137B2A39D5F}"/>
              </a:ext>
            </a:extLst>
          </p:cNvPr>
          <p:cNvSpPr/>
          <p:nvPr/>
        </p:nvSpPr>
        <p:spPr>
          <a:xfrm rot="-5400000">
            <a:off x="4595823" y="2113173"/>
            <a:ext cx="2737200" cy="27372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" name="Google Shape;325;p43">
            <a:extLst>
              <a:ext uri="{FF2B5EF4-FFF2-40B4-BE49-F238E27FC236}">
                <a16:creationId xmlns:a16="http://schemas.microsoft.com/office/drawing/2014/main" id="{FE9CED21-7C46-43ED-8F32-6D3C98522B7E}"/>
              </a:ext>
            </a:extLst>
          </p:cNvPr>
          <p:cNvSpPr/>
          <p:nvPr/>
        </p:nvSpPr>
        <p:spPr>
          <a:xfrm>
            <a:off x="5298821" y="2485111"/>
            <a:ext cx="337135" cy="51478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sz="2400" b="1" dirty="0">
                <a:solidFill>
                  <a:srgbClr val="FFFFFF"/>
                </a:solidFill>
                <a:latin typeface="Dosis"/>
              </a:rPr>
              <a:t>E</a:t>
            </a:r>
            <a:endParaRPr sz="2400" b="1" dirty="0">
              <a:solidFill>
                <a:srgbClr val="FFFFFF"/>
              </a:solidFill>
              <a:latin typeface="Dosis"/>
            </a:endParaRPr>
          </a:p>
        </p:txBody>
      </p:sp>
      <p:sp>
        <p:nvSpPr>
          <p:cNvPr id="27" name="Google Shape;326;p43">
            <a:extLst>
              <a:ext uri="{FF2B5EF4-FFF2-40B4-BE49-F238E27FC236}">
                <a16:creationId xmlns:a16="http://schemas.microsoft.com/office/drawing/2014/main" id="{9F5E619E-7F98-4A8F-9885-A1DA73E10C61}"/>
              </a:ext>
            </a:extLst>
          </p:cNvPr>
          <p:cNvSpPr/>
          <p:nvPr/>
        </p:nvSpPr>
        <p:spPr>
          <a:xfrm>
            <a:off x="6449021" y="2493853"/>
            <a:ext cx="317551" cy="51128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sz="2400" b="1">
                <a:solidFill>
                  <a:srgbClr val="FFFFFF"/>
                </a:solidFill>
                <a:latin typeface="Dosis"/>
              </a:rPr>
              <a:t>E</a:t>
            </a:r>
          </a:p>
        </p:txBody>
      </p:sp>
      <p:sp>
        <p:nvSpPr>
          <p:cNvPr id="28" name="Google Shape;327;p43">
            <a:extLst>
              <a:ext uri="{FF2B5EF4-FFF2-40B4-BE49-F238E27FC236}">
                <a16:creationId xmlns:a16="http://schemas.microsoft.com/office/drawing/2014/main" id="{EA1B2303-042F-4AA0-97F8-DD33CF88BCE1}"/>
              </a:ext>
            </a:extLst>
          </p:cNvPr>
          <p:cNvSpPr/>
          <p:nvPr/>
        </p:nvSpPr>
        <p:spPr>
          <a:xfrm>
            <a:off x="5259651" y="3738083"/>
            <a:ext cx="317551" cy="51128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sz="2400" b="1" dirty="0">
                <a:solidFill>
                  <a:srgbClr val="FFFFFF"/>
                </a:solidFill>
                <a:latin typeface="Dosis"/>
              </a:rPr>
              <a:t>S</a:t>
            </a:r>
            <a:endParaRPr sz="2400" b="1" dirty="0">
              <a:solidFill>
                <a:srgbClr val="FFFFFF"/>
              </a:solidFill>
              <a:latin typeface="Dosis"/>
            </a:endParaRPr>
          </a:p>
        </p:txBody>
      </p:sp>
      <p:sp>
        <p:nvSpPr>
          <p:cNvPr id="29" name="Google Shape;328;p43">
            <a:extLst>
              <a:ext uri="{FF2B5EF4-FFF2-40B4-BE49-F238E27FC236}">
                <a16:creationId xmlns:a16="http://schemas.microsoft.com/office/drawing/2014/main" id="{F95DEC0D-4656-4523-BE3E-A327BBEC3B12}"/>
              </a:ext>
            </a:extLst>
          </p:cNvPr>
          <p:cNvSpPr/>
          <p:nvPr/>
        </p:nvSpPr>
        <p:spPr>
          <a:xfrm>
            <a:off x="6431184" y="3738075"/>
            <a:ext cx="328043" cy="52107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sz="2400" b="1">
                <a:solidFill>
                  <a:srgbClr val="FFFFFF"/>
                </a:solidFill>
                <a:latin typeface="Dosis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001401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FE449-E96C-4E0E-A449-9E0701A90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647700"/>
            <a:ext cx="3680395" cy="140334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F7967-21CD-4D4E-A475-5040D50F9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2683104"/>
            <a:ext cx="3364358" cy="3673245"/>
          </a:xfrm>
        </p:spPr>
        <p:txBody>
          <a:bodyPr/>
          <a:lstStyle/>
          <a:p>
            <a:r>
              <a:rPr lang="en-US" dirty="0"/>
              <a:t>Rahul Khamkar</a:t>
            </a:r>
          </a:p>
          <a:p>
            <a:r>
              <a:rPr lang="en-US" dirty="0" err="1"/>
              <a:t>Srimonti</a:t>
            </a:r>
            <a:r>
              <a:rPr lang="en-US" dirty="0"/>
              <a:t> Dutta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rkhamkar1977@gmail.com</a:t>
            </a:r>
          </a:p>
          <a:p>
            <a:r>
              <a:rPr lang="en-US" sz="1600" dirty="0"/>
              <a:t>srimonti@iitg.ac.in</a:t>
            </a:r>
          </a:p>
        </p:txBody>
      </p:sp>
      <p:pic>
        <p:nvPicPr>
          <p:cNvPr id="16" name="Picture Placeholder 5" descr="forest">
            <a:extLst>
              <a:ext uri="{FF2B5EF4-FFF2-40B4-BE49-F238E27FC236}">
                <a16:creationId xmlns:a16="http://schemas.microsoft.com/office/drawing/2014/main" id="{474772FB-EF5F-44F3-8C06-F39CA59EF52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5175" y="0"/>
            <a:ext cx="7616825" cy="6858000"/>
          </a:xfrm>
        </p:spPr>
      </p:pic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1AA0E395-EB95-4646-A4B3-EAB7C68D0B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8792" y="6356350"/>
            <a:ext cx="3322608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2" name="Footer Placeholder 41">
            <a:extLst>
              <a:ext uri="{FF2B5EF4-FFF2-40B4-BE49-F238E27FC236}">
                <a16:creationId xmlns:a16="http://schemas.microsoft.com/office/drawing/2014/main" id="{11F0E6E0-DC32-4105-A773-65DCBEEDB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399" y="6356350"/>
            <a:ext cx="5029203" cy="365125"/>
          </a:xfrm>
        </p:spPr>
        <p:txBody>
          <a:bodyPr/>
          <a:lstStyle/>
          <a:p>
            <a:r>
              <a:rPr lang="en-US" dirty="0"/>
              <a:t>Early warning alert system for forest fires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B95B4304-0747-4AD1-BD3D-E4BFD5441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77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939E1-00A2-4A36-B095-E065A6DE0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9" y="647700"/>
            <a:ext cx="3483421" cy="2866599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54E3C-306E-4FC5-A69F-6423F774D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909" y="647700"/>
            <a:ext cx="6401231" cy="2982604"/>
          </a:xfrm>
        </p:spPr>
        <p:txBody>
          <a:bodyPr>
            <a:normAutofit/>
          </a:bodyPr>
          <a:lstStyle/>
          <a:p>
            <a:r>
              <a:rPr lang="en-US" dirty="0"/>
              <a:t>Project workflow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Functional description</a:t>
            </a:r>
          </a:p>
          <a:p>
            <a:r>
              <a:rPr lang="en-US" dirty="0"/>
              <a:t>Sustainability study</a:t>
            </a:r>
          </a:p>
          <a:p>
            <a:r>
              <a:rPr lang="en-US" dirty="0"/>
              <a:t>Conclusion</a:t>
            </a:r>
          </a:p>
        </p:txBody>
      </p:sp>
      <p:pic>
        <p:nvPicPr>
          <p:cNvPr id="9" name="Picture Placeholder 8" descr="Close up picture of tree rings">
            <a:extLst>
              <a:ext uri="{FF2B5EF4-FFF2-40B4-BE49-F238E27FC236}">
                <a16:creationId xmlns:a16="http://schemas.microsoft.com/office/drawing/2014/main" id="{072D25A5-89BE-44C4-B28D-DA5455752AA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512" y="4142232"/>
            <a:ext cx="2606040" cy="2075688"/>
          </a:xfrm>
        </p:spPr>
      </p:pic>
      <p:pic>
        <p:nvPicPr>
          <p:cNvPr id="11" name="Picture Placeholder 10" descr="A close up of a green tree branch with a baby pine cone">
            <a:extLst>
              <a:ext uri="{FF2B5EF4-FFF2-40B4-BE49-F238E27FC236}">
                <a16:creationId xmlns:a16="http://schemas.microsoft.com/office/drawing/2014/main" id="{29ECE34D-620F-4312-BB89-40BCDBDB250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6041" y="4142232"/>
            <a:ext cx="2606040" cy="2075688"/>
          </a:xfrm>
        </p:spPr>
      </p:pic>
      <p:pic>
        <p:nvPicPr>
          <p:cNvPr id="13" name="Picture Placeholder 12" descr="A close-up of tree bark">
            <a:extLst>
              <a:ext uri="{FF2B5EF4-FFF2-40B4-BE49-F238E27FC236}">
                <a16:creationId xmlns:a16="http://schemas.microsoft.com/office/drawing/2014/main" id="{5C2E09F6-794D-4CBA-A9C6-4460C18FC39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9921" y="4142232"/>
            <a:ext cx="2606040" cy="2075688"/>
          </a:xfrm>
        </p:spPr>
      </p:pic>
      <p:pic>
        <p:nvPicPr>
          <p:cNvPr id="15" name="Picture Placeholder 14" descr="A close up of a green tree branch">
            <a:extLst>
              <a:ext uri="{FF2B5EF4-FFF2-40B4-BE49-F238E27FC236}">
                <a16:creationId xmlns:a16="http://schemas.microsoft.com/office/drawing/2014/main" id="{4A4FF327-FD26-47EF-A265-02A0BB3793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3100" y="4142232"/>
            <a:ext cx="2606040" cy="2075688"/>
          </a:xfrm>
        </p:spPr>
      </p:pic>
      <p:sp>
        <p:nvSpPr>
          <p:cNvPr id="74" name="Date Placeholder 73">
            <a:extLst>
              <a:ext uri="{FF2B5EF4-FFF2-40B4-BE49-F238E27FC236}">
                <a16:creationId xmlns:a16="http://schemas.microsoft.com/office/drawing/2014/main" id="{F58157BD-826A-4A73-AFE3-4DC840C3F8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id="{CF942400-E869-4121-A513-9B1FADE55A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</p:spPr>
        <p:txBody>
          <a:bodyPr/>
          <a:lstStyle/>
          <a:p>
            <a:r>
              <a:rPr lang="en-US" dirty="0"/>
              <a:t>Early warning alert system for forest fires</a:t>
            </a:r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id="{4FCE912F-09D6-4C14-A807-126C32B03B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231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C74F4C-78ED-4AFC-BEB8-A0EADB60E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Workflow</a:t>
            </a:r>
          </a:p>
        </p:txBody>
      </p:sp>
      <p:sp>
        <p:nvSpPr>
          <p:cNvPr id="15" name="Freeform: Shape 19" title="Icon of a woman">
            <a:extLst>
              <a:ext uri="{FF2B5EF4-FFF2-40B4-BE49-F238E27FC236}">
                <a16:creationId xmlns:a16="http://schemas.microsoft.com/office/drawing/2014/main" id="{3BE664E6-D977-154E-919A-E903DA120F54}"/>
              </a:ext>
            </a:extLst>
          </p:cNvPr>
          <p:cNvSpPr>
            <a:spLocks/>
          </p:cNvSpPr>
          <p:nvPr/>
        </p:nvSpPr>
        <p:spPr bwMode="auto">
          <a:xfrm>
            <a:off x="1602683" y="3305551"/>
            <a:ext cx="611188" cy="655637"/>
          </a:xfrm>
          <a:custGeom>
            <a:avLst/>
            <a:gdLst>
              <a:gd name="T0" fmla="*/ 289106 w 612512"/>
              <a:gd name="T1" fmla="*/ 5535 h 656790"/>
              <a:gd name="T2" fmla="*/ 37460 w 612512"/>
              <a:gd name="T3" fmla="*/ 257181 h 656790"/>
              <a:gd name="T4" fmla="*/ 43363 w 612512"/>
              <a:gd name="T5" fmla="*/ 324336 h 656790"/>
              <a:gd name="T6" fmla="*/ 8679 w 612512"/>
              <a:gd name="T7" fmla="*/ 522849 h 656790"/>
              <a:gd name="T8" fmla="*/ 5727 w 612512"/>
              <a:gd name="T9" fmla="*/ 533181 h 656790"/>
              <a:gd name="T10" fmla="*/ 11631 w 612512"/>
              <a:gd name="T11" fmla="*/ 542774 h 656790"/>
              <a:gd name="T12" fmla="*/ 199074 w 612512"/>
              <a:gd name="T13" fmla="*/ 595170 h 656790"/>
              <a:gd name="T14" fmla="*/ 305341 w 612512"/>
              <a:gd name="T15" fmla="*/ 656421 h 656790"/>
              <a:gd name="T16" fmla="*/ 412347 w 612512"/>
              <a:gd name="T17" fmla="*/ 595170 h 656790"/>
              <a:gd name="T18" fmla="*/ 603480 w 612512"/>
              <a:gd name="T19" fmla="*/ 542774 h 656790"/>
              <a:gd name="T20" fmla="*/ 609384 w 612512"/>
              <a:gd name="T21" fmla="*/ 533181 h 656790"/>
              <a:gd name="T22" fmla="*/ 606432 w 612512"/>
              <a:gd name="T23" fmla="*/ 522111 h 656790"/>
              <a:gd name="T24" fmla="*/ 568057 w 612512"/>
              <a:gd name="T25" fmla="*/ 335406 h 656790"/>
              <a:gd name="T26" fmla="*/ 573961 w 612512"/>
              <a:gd name="T27" fmla="*/ 267513 h 656790"/>
              <a:gd name="T28" fmla="*/ 416036 w 612512"/>
              <a:gd name="T29" fmla="*/ 63096 h 656790"/>
              <a:gd name="T30" fmla="*/ 289106 w 612512"/>
              <a:gd name="T31" fmla="*/ 5535 h 656790"/>
              <a:gd name="T32" fmla="*/ 289106 w 612512"/>
              <a:gd name="T33" fmla="*/ 5535 h 656790"/>
              <a:gd name="T34" fmla="*/ 404229 w 612512"/>
              <a:gd name="T35" fmla="*/ 223235 h 656790"/>
              <a:gd name="T36" fmla="*/ 463266 w 612512"/>
              <a:gd name="T37" fmla="*/ 378208 h 656790"/>
              <a:gd name="T38" fmla="*/ 395373 w 612512"/>
              <a:gd name="T39" fmla="*/ 574507 h 656790"/>
              <a:gd name="T40" fmla="*/ 395373 w 612512"/>
              <a:gd name="T41" fmla="*/ 575245 h 656790"/>
              <a:gd name="T42" fmla="*/ 307555 w 612512"/>
              <a:gd name="T43" fmla="*/ 629854 h 656790"/>
              <a:gd name="T44" fmla="*/ 219737 w 612512"/>
              <a:gd name="T45" fmla="*/ 575245 h 656790"/>
              <a:gd name="T46" fmla="*/ 218999 w 612512"/>
              <a:gd name="T47" fmla="*/ 574507 h 656790"/>
              <a:gd name="T48" fmla="*/ 151844 w 612512"/>
              <a:gd name="T49" fmla="*/ 417320 h 656790"/>
              <a:gd name="T50" fmla="*/ 266229 w 612512"/>
              <a:gd name="T51" fmla="*/ 318433 h 656790"/>
              <a:gd name="T52" fmla="*/ 297223 w 612512"/>
              <a:gd name="T53" fmla="*/ 310315 h 656790"/>
              <a:gd name="T54" fmla="*/ 404229 w 612512"/>
              <a:gd name="T55" fmla="*/ 223235 h 656790"/>
              <a:gd name="T56" fmla="*/ 404229 w 612512"/>
              <a:gd name="T57" fmla="*/ 223235 h 656790"/>
              <a:gd name="T58" fmla="*/ 229331 w 612512"/>
              <a:gd name="T59" fmla="*/ 373780 h 656790"/>
              <a:gd name="T60" fmla="*/ 207930 w 612512"/>
              <a:gd name="T61" fmla="*/ 395181 h 656790"/>
              <a:gd name="T62" fmla="*/ 229331 w 612512"/>
              <a:gd name="T63" fmla="*/ 416582 h 656790"/>
              <a:gd name="T64" fmla="*/ 250732 w 612512"/>
              <a:gd name="T65" fmla="*/ 395181 h 656790"/>
              <a:gd name="T66" fmla="*/ 229331 w 612512"/>
              <a:gd name="T67" fmla="*/ 373780 h 656790"/>
              <a:gd name="T68" fmla="*/ 229331 w 612512"/>
              <a:gd name="T69" fmla="*/ 373780 h 656790"/>
              <a:gd name="T70" fmla="*/ 385042 w 612512"/>
              <a:gd name="T71" fmla="*/ 373780 h 656790"/>
              <a:gd name="T72" fmla="*/ 363640 w 612512"/>
              <a:gd name="T73" fmla="*/ 395181 h 656790"/>
              <a:gd name="T74" fmla="*/ 385042 w 612512"/>
              <a:gd name="T75" fmla="*/ 416582 h 656790"/>
              <a:gd name="T76" fmla="*/ 406443 w 612512"/>
              <a:gd name="T77" fmla="*/ 395181 h 656790"/>
              <a:gd name="T78" fmla="*/ 385042 w 612512"/>
              <a:gd name="T79" fmla="*/ 373780 h 656790"/>
              <a:gd name="T80" fmla="*/ 385042 w 612512"/>
              <a:gd name="T81" fmla="*/ 373780 h 65679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612512" h="656790">
                <a:moveTo>
                  <a:pt x="289106" y="5535"/>
                </a:moveTo>
                <a:cubicBezTo>
                  <a:pt x="134133" y="5535"/>
                  <a:pt x="37460" y="102208"/>
                  <a:pt x="37460" y="257181"/>
                </a:cubicBezTo>
                <a:cubicBezTo>
                  <a:pt x="37460" y="279320"/>
                  <a:pt x="40411" y="301459"/>
                  <a:pt x="43363" y="324336"/>
                </a:cubicBezTo>
                <a:cubicBezTo>
                  <a:pt x="52219" y="387063"/>
                  <a:pt x="61074" y="452742"/>
                  <a:pt x="8679" y="522849"/>
                </a:cubicBezTo>
                <a:cubicBezTo>
                  <a:pt x="6465" y="525801"/>
                  <a:pt x="4989" y="529491"/>
                  <a:pt x="5727" y="533181"/>
                </a:cubicBezTo>
                <a:cubicBezTo>
                  <a:pt x="6465" y="536871"/>
                  <a:pt x="8679" y="540561"/>
                  <a:pt x="11631" y="542774"/>
                </a:cubicBezTo>
                <a:cubicBezTo>
                  <a:pt x="13845" y="544250"/>
                  <a:pt x="70668" y="581149"/>
                  <a:pt x="199074" y="595170"/>
                </a:cubicBezTo>
                <a:cubicBezTo>
                  <a:pt x="231545" y="634282"/>
                  <a:pt x="269181" y="656421"/>
                  <a:pt x="305341" y="656421"/>
                </a:cubicBezTo>
                <a:cubicBezTo>
                  <a:pt x="341501" y="656421"/>
                  <a:pt x="379138" y="635020"/>
                  <a:pt x="412347" y="595170"/>
                </a:cubicBezTo>
                <a:cubicBezTo>
                  <a:pt x="541491" y="581149"/>
                  <a:pt x="601266" y="544250"/>
                  <a:pt x="603480" y="542774"/>
                </a:cubicBezTo>
                <a:cubicBezTo>
                  <a:pt x="607170" y="540561"/>
                  <a:pt x="608646" y="536871"/>
                  <a:pt x="609384" y="533181"/>
                </a:cubicBezTo>
                <a:cubicBezTo>
                  <a:pt x="610122" y="529491"/>
                  <a:pt x="609384" y="525063"/>
                  <a:pt x="606432" y="522111"/>
                </a:cubicBezTo>
                <a:cubicBezTo>
                  <a:pt x="553298" y="454218"/>
                  <a:pt x="560678" y="396657"/>
                  <a:pt x="568057" y="335406"/>
                </a:cubicBezTo>
                <a:cubicBezTo>
                  <a:pt x="571009" y="313267"/>
                  <a:pt x="573961" y="291128"/>
                  <a:pt x="573961" y="267513"/>
                </a:cubicBezTo>
                <a:cubicBezTo>
                  <a:pt x="573961" y="175267"/>
                  <a:pt x="532635" y="66786"/>
                  <a:pt x="416036" y="63096"/>
                </a:cubicBezTo>
                <a:cubicBezTo>
                  <a:pt x="369545" y="15866"/>
                  <a:pt x="321577" y="5535"/>
                  <a:pt x="289106" y="5535"/>
                </a:cubicBezTo>
                <a:close/>
                <a:moveTo>
                  <a:pt x="404229" y="223235"/>
                </a:moveTo>
                <a:cubicBezTo>
                  <a:pt x="424892" y="245374"/>
                  <a:pt x="463266" y="297032"/>
                  <a:pt x="463266" y="378208"/>
                </a:cubicBezTo>
                <a:cubicBezTo>
                  <a:pt x="463266" y="486689"/>
                  <a:pt x="395373" y="573769"/>
                  <a:pt x="395373" y="574507"/>
                </a:cubicBezTo>
                <a:cubicBezTo>
                  <a:pt x="395373" y="574507"/>
                  <a:pt x="395373" y="574507"/>
                  <a:pt x="395373" y="575245"/>
                </a:cubicBezTo>
                <a:cubicBezTo>
                  <a:pt x="367330" y="609929"/>
                  <a:pt x="336336" y="629854"/>
                  <a:pt x="307555" y="629854"/>
                </a:cubicBezTo>
                <a:cubicBezTo>
                  <a:pt x="278774" y="629854"/>
                  <a:pt x="247780" y="610667"/>
                  <a:pt x="219737" y="575245"/>
                </a:cubicBezTo>
                <a:cubicBezTo>
                  <a:pt x="219737" y="575245"/>
                  <a:pt x="219737" y="575245"/>
                  <a:pt x="218999" y="574507"/>
                </a:cubicBezTo>
                <a:cubicBezTo>
                  <a:pt x="218261" y="573769"/>
                  <a:pt x="151844" y="510304"/>
                  <a:pt x="151844" y="417320"/>
                </a:cubicBezTo>
                <a:cubicBezTo>
                  <a:pt x="151844" y="346475"/>
                  <a:pt x="212357" y="331716"/>
                  <a:pt x="266229" y="318433"/>
                </a:cubicBezTo>
                <a:cubicBezTo>
                  <a:pt x="277299" y="315481"/>
                  <a:pt x="287630" y="313267"/>
                  <a:pt x="297223" y="310315"/>
                </a:cubicBezTo>
                <a:cubicBezTo>
                  <a:pt x="360689" y="290390"/>
                  <a:pt x="390945" y="248326"/>
                  <a:pt x="404229" y="223235"/>
                </a:cubicBezTo>
                <a:close/>
                <a:moveTo>
                  <a:pt x="229331" y="373780"/>
                </a:moveTo>
                <a:cubicBezTo>
                  <a:pt x="217523" y="373780"/>
                  <a:pt x="207930" y="383374"/>
                  <a:pt x="207930" y="395181"/>
                </a:cubicBezTo>
                <a:cubicBezTo>
                  <a:pt x="207930" y="406989"/>
                  <a:pt x="217523" y="416582"/>
                  <a:pt x="229331" y="416582"/>
                </a:cubicBezTo>
                <a:cubicBezTo>
                  <a:pt x="241138" y="416582"/>
                  <a:pt x="250732" y="406989"/>
                  <a:pt x="250732" y="395181"/>
                </a:cubicBezTo>
                <a:cubicBezTo>
                  <a:pt x="249994" y="383374"/>
                  <a:pt x="241138" y="373780"/>
                  <a:pt x="229331" y="373780"/>
                </a:cubicBezTo>
                <a:close/>
                <a:moveTo>
                  <a:pt x="385042" y="373780"/>
                </a:moveTo>
                <a:cubicBezTo>
                  <a:pt x="373234" y="373780"/>
                  <a:pt x="363640" y="383374"/>
                  <a:pt x="363640" y="395181"/>
                </a:cubicBezTo>
                <a:cubicBezTo>
                  <a:pt x="363640" y="406989"/>
                  <a:pt x="373234" y="416582"/>
                  <a:pt x="385042" y="416582"/>
                </a:cubicBezTo>
                <a:cubicBezTo>
                  <a:pt x="396849" y="416582"/>
                  <a:pt x="406443" y="406989"/>
                  <a:pt x="406443" y="395181"/>
                </a:cubicBezTo>
                <a:cubicBezTo>
                  <a:pt x="406443" y="383374"/>
                  <a:pt x="396849" y="373780"/>
                  <a:pt x="385042" y="37378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B92369-599A-4F81-A928-2DF2B9E096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1445" y="4610158"/>
            <a:ext cx="2068694" cy="1159564"/>
          </a:xfrm>
        </p:spPr>
        <p:txBody>
          <a:bodyPr>
            <a:noAutofit/>
          </a:bodyPr>
          <a:lstStyle/>
          <a:p>
            <a:r>
              <a:rPr lang="en-US" dirty="0"/>
              <a:t>Selection of problem statement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8B0C2B-3695-4D6A-AED2-61B1E08049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87588" y="852026"/>
            <a:ext cx="2284166" cy="1926685"/>
          </a:xfrm>
        </p:spPr>
        <p:txBody>
          <a:bodyPr>
            <a:noAutofit/>
          </a:bodyPr>
          <a:lstStyle/>
          <a:p>
            <a:r>
              <a:rPr lang="en-US" b="1" dirty="0"/>
              <a:t>Designing Early Fire Warning System and running tests using simulated fires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Freeform: Shape 18" title="Icon of a man">
            <a:extLst>
              <a:ext uri="{FF2B5EF4-FFF2-40B4-BE49-F238E27FC236}">
                <a16:creationId xmlns:a16="http://schemas.microsoft.com/office/drawing/2014/main" id="{0BAA8FB4-4EAF-F643-8C0D-1F5670F513B6}"/>
              </a:ext>
            </a:extLst>
          </p:cNvPr>
          <p:cNvSpPr>
            <a:spLocks/>
          </p:cNvSpPr>
          <p:nvPr/>
        </p:nvSpPr>
        <p:spPr bwMode="auto">
          <a:xfrm>
            <a:off x="3732919" y="3175691"/>
            <a:ext cx="457200" cy="663575"/>
          </a:xfrm>
          <a:custGeom>
            <a:avLst/>
            <a:gdLst/>
            <a:ahLst/>
            <a:cxnLst/>
            <a:rect l="0" t="0" r="r" b="b"/>
            <a:pathLst>
              <a:path w="457539" h="664170">
                <a:moveTo>
                  <a:pt x="226707" y="5535"/>
                </a:moveTo>
                <a:cubicBezTo>
                  <a:pt x="217851" y="5535"/>
                  <a:pt x="208996" y="5535"/>
                  <a:pt x="200878" y="6273"/>
                </a:cubicBezTo>
                <a:cubicBezTo>
                  <a:pt x="200140" y="6273"/>
                  <a:pt x="198664" y="6273"/>
                  <a:pt x="197926" y="7011"/>
                </a:cubicBezTo>
                <a:cubicBezTo>
                  <a:pt x="190546" y="7749"/>
                  <a:pt x="183167" y="8487"/>
                  <a:pt x="176525" y="9962"/>
                </a:cubicBezTo>
                <a:cubicBezTo>
                  <a:pt x="169145" y="11438"/>
                  <a:pt x="161766" y="12914"/>
                  <a:pt x="154386" y="14390"/>
                </a:cubicBezTo>
                <a:lnTo>
                  <a:pt x="153648" y="15128"/>
                </a:lnTo>
                <a:cubicBezTo>
                  <a:pt x="138889" y="18818"/>
                  <a:pt x="124867" y="23984"/>
                  <a:pt x="112322" y="29888"/>
                </a:cubicBezTo>
                <a:cubicBezTo>
                  <a:pt x="99038" y="35791"/>
                  <a:pt x="87969" y="43909"/>
                  <a:pt x="76899" y="52765"/>
                </a:cubicBezTo>
                <a:cubicBezTo>
                  <a:pt x="71734" y="57192"/>
                  <a:pt x="66568" y="61620"/>
                  <a:pt x="62140" y="66786"/>
                </a:cubicBezTo>
                <a:cubicBezTo>
                  <a:pt x="42953" y="85973"/>
                  <a:pt x="28932" y="109588"/>
                  <a:pt x="19338" y="136893"/>
                </a:cubicBezTo>
                <a:cubicBezTo>
                  <a:pt x="17124" y="143534"/>
                  <a:pt x="14910" y="150176"/>
                  <a:pt x="13434" y="157556"/>
                </a:cubicBezTo>
                <a:cubicBezTo>
                  <a:pt x="11958" y="164198"/>
                  <a:pt x="10482" y="170839"/>
                  <a:pt x="9745" y="177481"/>
                </a:cubicBezTo>
                <a:cubicBezTo>
                  <a:pt x="9007" y="181909"/>
                  <a:pt x="8269" y="186337"/>
                  <a:pt x="8269" y="190764"/>
                </a:cubicBezTo>
                <a:cubicBezTo>
                  <a:pt x="7531" y="194454"/>
                  <a:pt x="7531" y="197406"/>
                  <a:pt x="6793" y="201096"/>
                </a:cubicBezTo>
                <a:cubicBezTo>
                  <a:pt x="6055" y="209213"/>
                  <a:pt x="6055" y="218069"/>
                  <a:pt x="6055" y="226925"/>
                </a:cubicBezTo>
                <a:cubicBezTo>
                  <a:pt x="6055" y="234304"/>
                  <a:pt x="7531" y="243160"/>
                  <a:pt x="9007" y="252754"/>
                </a:cubicBezTo>
                <a:cubicBezTo>
                  <a:pt x="10482" y="263085"/>
                  <a:pt x="12697" y="274893"/>
                  <a:pt x="14910" y="286700"/>
                </a:cubicBezTo>
                <a:cubicBezTo>
                  <a:pt x="17124" y="297032"/>
                  <a:pt x="19338" y="307363"/>
                  <a:pt x="22290" y="316957"/>
                </a:cubicBezTo>
                <a:cubicBezTo>
                  <a:pt x="22290" y="317695"/>
                  <a:pt x="23028" y="319171"/>
                  <a:pt x="23028" y="320646"/>
                </a:cubicBezTo>
                <a:cubicBezTo>
                  <a:pt x="24504" y="327288"/>
                  <a:pt x="26718" y="333192"/>
                  <a:pt x="28194" y="339096"/>
                </a:cubicBezTo>
                <a:cubicBezTo>
                  <a:pt x="23766" y="342785"/>
                  <a:pt x="20076" y="344999"/>
                  <a:pt x="15648" y="350903"/>
                </a:cubicBezTo>
                <a:cubicBezTo>
                  <a:pt x="9007" y="361235"/>
                  <a:pt x="3841" y="375994"/>
                  <a:pt x="6055" y="393705"/>
                </a:cubicBezTo>
                <a:cubicBezTo>
                  <a:pt x="11958" y="444625"/>
                  <a:pt x="43691" y="462336"/>
                  <a:pt x="54023" y="467502"/>
                </a:cubicBezTo>
                <a:cubicBezTo>
                  <a:pt x="57712" y="491117"/>
                  <a:pt x="70258" y="520635"/>
                  <a:pt x="90183" y="550154"/>
                </a:cubicBezTo>
                <a:cubicBezTo>
                  <a:pt x="111584" y="581887"/>
                  <a:pt x="141103" y="612881"/>
                  <a:pt x="177263" y="630592"/>
                </a:cubicBezTo>
                <a:cubicBezTo>
                  <a:pt x="178001" y="630592"/>
                  <a:pt x="178739" y="631330"/>
                  <a:pt x="178739" y="632068"/>
                </a:cubicBezTo>
                <a:cubicBezTo>
                  <a:pt x="192023" y="647566"/>
                  <a:pt x="209733" y="658635"/>
                  <a:pt x="231872" y="658635"/>
                </a:cubicBezTo>
                <a:cubicBezTo>
                  <a:pt x="253274" y="658635"/>
                  <a:pt x="271723" y="647566"/>
                  <a:pt x="285006" y="632068"/>
                </a:cubicBezTo>
                <a:cubicBezTo>
                  <a:pt x="285744" y="632068"/>
                  <a:pt x="286482" y="631330"/>
                  <a:pt x="286482" y="630592"/>
                </a:cubicBezTo>
                <a:cubicBezTo>
                  <a:pt x="322643" y="612881"/>
                  <a:pt x="351423" y="582625"/>
                  <a:pt x="372824" y="550154"/>
                </a:cubicBezTo>
                <a:cubicBezTo>
                  <a:pt x="392750" y="520635"/>
                  <a:pt x="404557" y="491117"/>
                  <a:pt x="408984" y="467502"/>
                </a:cubicBezTo>
                <a:cubicBezTo>
                  <a:pt x="419316" y="462336"/>
                  <a:pt x="451787" y="444625"/>
                  <a:pt x="458428" y="393705"/>
                </a:cubicBezTo>
                <a:cubicBezTo>
                  <a:pt x="460642" y="375994"/>
                  <a:pt x="455477" y="361235"/>
                  <a:pt x="448097" y="350903"/>
                </a:cubicBezTo>
                <a:cubicBezTo>
                  <a:pt x="443669" y="344999"/>
                  <a:pt x="439979" y="342785"/>
                  <a:pt x="435552" y="339096"/>
                </a:cubicBezTo>
                <a:cubicBezTo>
                  <a:pt x="437765" y="331716"/>
                  <a:pt x="440717" y="323598"/>
                  <a:pt x="442931" y="314005"/>
                </a:cubicBezTo>
                <a:cubicBezTo>
                  <a:pt x="442931" y="313267"/>
                  <a:pt x="442931" y="312529"/>
                  <a:pt x="443669" y="312529"/>
                </a:cubicBezTo>
                <a:cubicBezTo>
                  <a:pt x="443669" y="311791"/>
                  <a:pt x="444407" y="310315"/>
                  <a:pt x="444407" y="309577"/>
                </a:cubicBezTo>
                <a:cubicBezTo>
                  <a:pt x="446621" y="299983"/>
                  <a:pt x="448835" y="289652"/>
                  <a:pt x="450311" y="280058"/>
                </a:cubicBezTo>
                <a:cubicBezTo>
                  <a:pt x="452525" y="268989"/>
                  <a:pt x="454738" y="257919"/>
                  <a:pt x="455477" y="247588"/>
                </a:cubicBezTo>
                <a:cubicBezTo>
                  <a:pt x="456215" y="244636"/>
                  <a:pt x="456215" y="241684"/>
                  <a:pt x="456215" y="237994"/>
                </a:cubicBezTo>
                <a:cubicBezTo>
                  <a:pt x="456952" y="232090"/>
                  <a:pt x="456952" y="226925"/>
                  <a:pt x="457691" y="221021"/>
                </a:cubicBezTo>
                <a:cubicBezTo>
                  <a:pt x="457691" y="215117"/>
                  <a:pt x="458428" y="209951"/>
                  <a:pt x="458428" y="204786"/>
                </a:cubicBezTo>
                <a:cubicBezTo>
                  <a:pt x="458428" y="201096"/>
                  <a:pt x="458428" y="196668"/>
                  <a:pt x="457691" y="192240"/>
                </a:cubicBezTo>
                <a:cubicBezTo>
                  <a:pt x="457691" y="191502"/>
                  <a:pt x="457691" y="190764"/>
                  <a:pt x="457691" y="190764"/>
                </a:cubicBezTo>
                <a:cubicBezTo>
                  <a:pt x="457691" y="187074"/>
                  <a:pt x="456952" y="184123"/>
                  <a:pt x="456215" y="180433"/>
                </a:cubicBezTo>
                <a:cubicBezTo>
                  <a:pt x="456215" y="178219"/>
                  <a:pt x="455477" y="176005"/>
                  <a:pt x="455477" y="174529"/>
                </a:cubicBezTo>
                <a:cubicBezTo>
                  <a:pt x="455477" y="172315"/>
                  <a:pt x="454738" y="170101"/>
                  <a:pt x="454738" y="168625"/>
                </a:cubicBezTo>
                <a:cubicBezTo>
                  <a:pt x="454738" y="167149"/>
                  <a:pt x="454001" y="165673"/>
                  <a:pt x="454001" y="163460"/>
                </a:cubicBezTo>
                <a:cubicBezTo>
                  <a:pt x="453262" y="161246"/>
                  <a:pt x="452525" y="159032"/>
                  <a:pt x="452525" y="156080"/>
                </a:cubicBezTo>
                <a:cubicBezTo>
                  <a:pt x="451787" y="154604"/>
                  <a:pt x="451787" y="153128"/>
                  <a:pt x="451049" y="151652"/>
                </a:cubicBezTo>
                <a:cubicBezTo>
                  <a:pt x="450311" y="149438"/>
                  <a:pt x="449573" y="146486"/>
                  <a:pt x="448835" y="144272"/>
                </a:cubicBezTo>
                <a:cubicBezTo>
                  <a:pt x="448097" y="142796"/>
                  <a:pt x="448097" y="141321"/>
                  <a:pt x="447359" y="140583"/>
                </a:cubicBezTo>
                <a:cubicBezTo>
                  <a:pt x="446621" y="138369"/>
                  <a:pt x="445145" y="136155"/>
                  <a:pt x="444407" y="133203"/>
                </a:cubicBezTo>
                <a:cubicBezTo>
                  <a:pt x="442931" y="129513"/>
                  <a:pt x="440717" y="125823"/>
                  <a:pt x="439241" y="122133"/>
                </a:cubicBezTo>
                <a:cubicBezTo>
                  <a:pt x="438503" y="120657"/>
                  <a:pt x="437765" y="119182"/>
                  <a:pt x="437028" y="117706"/>
                </a:cubicBezTo>
                <a:cubicBezTo>
                  <a:pt x="435552" y="115492"/>
                  <a:pt x="434076" y="114016"/>
                  <a:pt x="433338" y="111802"/>
                </a:cubicBezTo>
                <a:cubicBezTo>
                  <a:pt x="432599" y="110326"/>
                  <a:pt x="431862" y="108850"/>
                  <a:pt x="430386" y="107374"/>
                </a:cubicBezTo>
                <a:cubicBezTo>
                  <a:pt x="428910" y="105898"/>
                  <a:pt x="428172" y="103684"/>
                  <a:pt x="426696" y="102208"/>
                </a:cubicBezTo>
                <a:cubicBezTo>
                  <a:pt x="425958" y="100732"/>
                  <a:pt x="424482" y="99256"/>
                  <a:pt x="423006" y="98518"/>
                </a:cubicBezTo>
                <a:cubicBezTo>
                  <a:pt x="421530" y="97043"/>
                  <a:pt x="420054" y="94829"/>
                  <a:pt x="418578" y="93353"/>
                </a:cubicBezTo>
                <a:cubicBezTo>
                  <a:pt x="417102" y="91877"/>
                  <a:pt x="415626" y="90401"/>
                  <a:pt x="414150" y="89663"/>
                </a:cubicBezTo>
                <a:cubicBezTo>
                  <a:pt x="411199" y="86711"/>
                  <a:pt x="407509" y="84497"/>
                  <a:pt x="404557" y="82283"/>
                </a:cubicBezTo>
                <a:cubicBezTo>
                  <a:pt x="390535" y="72690"/>
                  <a:pt x="373562" y="66048"/>
                  <a:pt x="353637" y="64572"/>
                </a:cubicBezTo>
                <a:cubicBezTo>
                  <a:pt x="349947" y="58668"/>
                  <a:pt x="343306" y="51289"/>
                  <a:pt x="335188" y="43909"/>
                </a:cubicBezTo>
                <a:cubicBezTo>
                  <a:pt x="332236" y="40957"/>
                  <a:pt x="328546" y="38005"/>
                  <a:pt x="324857" y="35053"/>
                </a:cubicBezTo>
                <a:cubicBezTo>
                  <a:pt x="324118" y="35053"/>
                  <a:pt x="324118" y="34315"/>
                  <a:pt x="323380" y="34315"/>
                </a:cubicBezTo>
                <a:cubicBezTo>
                  <a:pt x="322643" y="34315"/>
                  <a:pt x="322643" y="33577"/>
                  <a:pt x="321904" y="33577"/>
                </a:cubicBezTo>
                <a:cubicBezTo>
                  <a:pt x="318215" y="30626"/>
                  <a:pt x="313787" y="28412"/>
                  <a:pt x="309359" y="26198"/>
                </a:cubicBezTo>
                <a:cubicBezTo>
                  <a:pt x="295338" y="18818"/>
                  <a:pt x="277626" y="12176"/>
                  <a:pt x="255487" y="9225"/>
                </a:cubicBezTo>
                <a:cubicBezTo>
                  <a:pt x="254750" y="9225"/>
                  <a:pt x="253274" y="9225"/>
                  <a:pt x="252536" y="8487"/>
                </a:cubicBezTo>
                <a:cubicBezTo>
                  <a:pt x="251798" y="8487"/>
                  <a:pt x="251060" y="8487"/>
                  <a:pt x="249584" y="8487"/>
                </a:cubicBezTo>
                <a:cubicBezTo>
                  <a:pt x="240728" y="6273"/>
                  <a:pt x="234087" y="5535"/>
                  <a:pt x="226707" y="5535"/>
                </a:cubicBezTo>
                <a:close/>
                <a:moveTo>
                  <a:pt x="336664" y="181171"/>
                </a:moveTo>
                <a:cubicBezTo>
                  <a:pt x="350685" y="203310"/>
                  <a:pt x="372086" y="244636"/>
                  <a:pt x="372086" y="288914"/>
                </a:cubicBezTo>
                <a:cubicBezTo>
                  <a:pt x="372086" y="312529"/>
                  <a:pt x="381680" y="351641"/>
                  <a:pt x="413413" y="356069"/>
                </a:cubicBezTo>
                <a:cubicBezTo>
                  <a:pt x="416364" y="358283"/>
                  <a:pt x="420054" y="361235"/>
                  <a:pt x="423006" y="366400"/>
                </a:cubicBezTo>
                <a:cubicBezTo>
                  <a:pt x="426696" y="372304"/>
                  <a:pt x="429648" y="379684"/>
                  <a:pt x="428172" y="390015"/>
                </a:cubicBezTo>
                <a:cubicBezTo>
                  <a:pt x="423006" y="435769"/>
                  <a:pt x="391274" y="444625"/>
                  <a:pt x="391274" y="444625"/>
                </a:cubicBezTo>
                <a:cubicBezTo>
                  <a:pt x="386108" y="446101"/>
                  <a:pt x="382418" y="451267"/>
                  <a:pt x="381680" y="456432"/>
                </a:cubicBezTo>
                <a:cubicBezTo>
                  <a:pt x="380204" y="471930"/>
                  <a:pt x="368396" y="503662"/>
                  <a:pt x="348472" y="533181"/>
                </a:cubicBezTo>
                <a:cubicBezTo>
                  <a:pt x="328546" y="562700"/>
                  <a:pt x="301979" y="590742"/>
                  <a:pt x="271723" y="604764"/>
                </a:cubicBezTo>
                <a:cubicBezTo>
                  <a:pt x="269509" y="605502"/>
                  <a:pt x="267295" y="607715"/>
                  <a:pt x="265819" y="609929"/>
                </a:cubicBezTo>
                <a:cubicBezTo>
                  <a:pt x="258440" y="620999"/>
                  <a:pt x="245156" y="629117"/>
                  <a:pt x="230397" y="629117"/>
                </a:cubicBezTo>
                <a:cubicBezTo>
                  <a:pt x="215638" y="629117"/>
                  <a:pt x="202354" y="621737"/>
                  <a:pt x="194974" y="609929"/>
                </a:cubicBezTo>
                <a:cubicBezTo>
                  <a:pt x="193499" y="607715"/>
                  <a:pt x="191284" y="606240"/>
                  <a:pt x="189070" y="604764"/>
                </a:cubicBezTo>
                <a:cubicBezTo>
                  <a:pt x="158814" y="590742"/>
                  <a:pt x="131509" y="562700"/>
                  <a:pt x="112322" y="533181"/>
                </a:cubicBezTo>
                <a:cubicBezTo>
                  <a:pt x="92397" y="503662"/>
                  <a:pt x="80589" y="471930"/>
                  <a:pt x="78375" y="456432"/>
                </a:cubicBezTo>
                <a:cubicBezTo>
                  <a:pt x="77638" y="451267"/>
                  <a:pt x="73948" y="446839"/>
                  <a:pt x="68782" y="444625"/>
                </a:cubicBezTo>
                <a:cubicBezTo>
                  <a:pt x="68782" y="444625"/>
                  <a:pt x="37049" y="435031"/>
                  <a:pt x="31884" y="389277"/>
                </a:cubicBezTo>
                <a:cubicBezTo>
                  <a:pt x="30408" y="378946"/>
                  <a:pt x="33360" y="371566"/>
                  <a:pt x="37049" y="365662"/>
                </a:cubicBezTo>
                <a:cubicBezTo>
                  <a:pt x="38526" y="363449"/>
                  <a:pt x="40739" y="361235"/>
                  <a:pt x="42215" y="359759"/>
                </a:cubicBezTo>
                <a:cubicBezTo>
                  <a:pt x="43691" y="359759"/>
                  <a:pt x="44429" y="360497"/>
                  <a:pt x="45905" y="360497"/>
                </a:cubicBezTo>
                <a:cubicBezTo>
                  <a:pt x="73948" y="360497"/>
                  <a:pt x="83541" y="314005"/>
                  <a:pt x="88707" y="289652"/>
                </a:cubicBezTo>
                <a:cubicBezTo>
                  <a:pt x="97563" y="245374"/>
                  <a:pt x="146268" y="232828"/>
                  <a:pt x="216375" y="232828"/>
                </a:cubicBezTo>
                <a:cubicBezTo>
                  <a:pt x="282055" y="232090"/>
                  <a:pt x="318953" y="201834"/>
                  <a:pt x="336664" y="181171"/>
                </a:cubicBezTo>
                <a:close/>
                <a:moveTo>
                  <a:pt x="152172" y="359759"/>
                </a:moveTo>
                <a:cubicBezTo>
                  <a:pt x="140365" y="359759"/>
                  <a:pt x="130771" y="369352"/>
                  <a:pt x="130771" y="381160"/>
                </a:cubicBezTo>
                <a:cubicBezTo>
                  <a:pt x="130771" y="392967"/>
                  <a:pt x="140365" y="402561"/>
                  <a:pt x="152172" y="402561"/>
                </a:cubicBezTo>
                <a:cubicBezTo>
                  <a:pt x="163980" y="402561"/>
                  <a:pt x="173573" y="392967"/>
                  <a:pt x="173573" y="381160"/>
                </a:cubicBezTo>
                <a:cubicBezTo>
                  <a:pt x="173573" y="369352"/>
                  <a:pt x="163980" y="359759"/>
                  <a:pt x="152172" y="359759"/>
                </a:cubicBezTo>
                <a:close/>
                <a:moveTo>
                  <a:pt x="308621" y="359759"/>
                </a:moveTo>
                <a:cubicBezTo>
                  <a:pt x="296814" y="359759"/>
                  <a:pt x="287220" y="369352"/>
                  <a:pt x="287220" y="381160"/>
                </a:cubicBezTo>
                <a:cubicBezTo>
                  <a:pt x="287220" y="392967"/>
                  <a:pt x="296814" y="402561"/>
                  <a:pt x="308621" y="402561"/>
                </a:cubicBezTo>
                <a:cubicBezTo>
                  <a:pt x="320428" y="402561"/>
                  <a:pt x="330022" y="392967"/>
                  <a:pt x="330022" y="381160"/>
                </a:cubicBezTo>
                <a:cubicBezTo>
                  <a:pt x="330022" y="369352"/>
                  <a:pt x="319691" y="359759"/>
                  <a:pt x="308621" y="35975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="ctr"/>
          <a:lstStyle/>
          <a:p>
            <a:endParaRPr lang="en-US" dirty="0"/>
          </a:p>
        </p:txBody>
      </p:sp>
      <p:grpSp>
        <p:nvGrpSpPr>
          <p:cNvPr id="17" name="Group 64" title="Icon of a car">
            <a:extLst>
              <a:ext uri="{FF2B5EF4-FFF2-40B4-BE49-F238E27FC236}">
                <a16:creationId xmlns:a16="http://schemas.microsoft.com/office/drawing/2014/main" id="{3FA62FE4-7871-444D-AA48-8027049E4920}"/>
              </a:ext>
            </a:extLst>
          </p:cNvPr>
          <p:cNvGrpSpPr>
            <a:grpSpLocks/>
          </p:cNvGrpSpPr>
          <p:nvPr/>
        </p:nvGrpSpPr>
        <p:grpSpPr bwMode="auto">
          <a:xfrm>
            <a:off x="5618612" y="3345238"/>
            <a:ext cx="819150" cy="576262"/>
            <a:chOff x="8340054" y="2449652"/>
            <a:chExt cx="819143" cy="575614"/>
          </a:xfrm>
          <a:solidFill>
            <a:schemeClr val="accent4"/>
          </a:solidFill>
        </p:grpSpPr>
        <p:sp>
          <p:nvSpPr>
            <p:cNvPr id="18" name="Freeform: Shape 53">
              <a:extLst>
                <a:ext uri="{FF2B5EF4-FFF2-40B4-BE49-F238E27FC236}">
                  <a16:creationId xmlns:a16="http://schemas.microsoft.com/office/drawing/2014/main" id="{E2DDBA87-D6E2-BE4B-84BE-4C3F3C64E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0054" y="2449652"/>
              <a:ext cx="819143" cy="575614"/>
            </a:xfrm>
            <a:custGeom>
              <a:avLst/>
              <a:gdLst>
                <a:gd name="T0" fmla="*/ 685203 w 819143"/>
                <a:gd name="T1" fmla="*/ 43171 h 575614"/>
                <a:gd name="T2" fmla="*/ 533920 w 819143"/>
                <a:gd name="T3" fmla="*/ 43171 h 575614"/>
                <a:gd name="T4" fmla="*/ 533920 w 819143"/>
                <a:gd name="T5" fmla="*/ 5535 h 575614"/>
                <a:gd name="T6" fmla="*/ 499235 w 819143"/>
                <a:gd name="T7" fmla="*/ 5535 h 575614"/>
                <a:gd name="T8" fmla="*/ 499235 w 819143"/>
                <a:gd name="T9" fmla="*/ 43171 h 575614"/>
                <a:gd name="T10" fmla="*/ 97781 w 819143"/>
                <a:gd name="T11" fmla="*/ 43171 h 575614"/>
                <a:gd name="T12" fmla="*/ 5535 w 819143"/>
                <a:gd name="T13" fmla="*/ 135417 h 575614"/>
                <a:gd name="T14" fmla="*/ 5535 w 819143"/>
                <a:gd name="T15" fmla="*/ 445363 h 575614"/>
                <a:gd name="T16" fmla="*/ 97781 w 819143"/>
                <a:gd name="T17" fmla="*/ 537609 h 575614"/>
                <a:gd name="T18" fmla="*/ 499235 w 819143"/>
                <a:gd name="T19" fmla="*/ 537609 h 575614"/>
                <a:gd name="T20" fmla="*/ 499235 w 819143"/>
                <a:gd name="T21" fmla="*/ 573769 h 575614"/>
                <a:gd name="T22" fmla="*/ 533920 w 819143"/>
                <a:gd name="T23" fmla="*/ 573769 h 575614"/>
                <a:gd name="T24" fmla="*/ 533920 w 819143"/>
                <a:gd name="T25" fmla="*/ 537609 h 575614"/>
                <a:gd name="T26" fmla="*/ 685203 w 819143"/>
                <a:gd name="T27" fmla="*/ 537609 h 575614"/>
                <a:gd name="T28" fmla="*/ 815823 w 819143"/>
                <a:gd name="T29" fmla="*/ 406989 h 575614"/>
                <a:gd name="T30" fmla="*/ 815823 w 819143"/>
                <a:gd name="T31" fmla="*/ 173791 h 575614"/>
                <a:gd name="T32" fmla="*/ 685203 w 819143"/>
                <a:gd name="T33" fmla="*/ 43171 h 575614"/>
                <a:gd name="T34" fmla="*/ 459384 w 819143"/>
                <a:gd name="T35" fmla="*/ 76380 h 575614"/>
                <a:gd name="T36" fmla="*/ 418058 w 819143"/>
                <a:gd name="T37" fmla="*/ 115492 h 575614"/>
                <a:gd name="T38" fmla="*/ 257182 w 819143"/>
                <a:gd name="T39" fmla="*/ 115492 h 575614"/>
                <a:gd name="T40" fmla="*/ 218070 w 819143"/>
                <a:gd name="T41" fmla="*/ 77117 h 575614"/>
                <a:gd name="T42" fmla="*/ 459384 w 819143"/>
                <a:gd name="T43" fmla="*/ 76380 h 575614"/>
                <a:gd name="T44" fmla="*/ 220284 w 819143"/>
                <a:gd name="T45" fmla="*/ 502924 h 575614"/>
                <a:gd name="T46" fmla="*/ 261610 w 819143"/>
                <a:gd name="T47" fmla="*/ 463812 h 575614"/>
                <a:gd name="T48" fmla="*/ 422486 w 819143"/>
                <a:gd name="T49" fmla="*/ 463812 h 575614"/>
                <a:gd name="T50" fmla="*/ 461599 w 819143"/>
                <a:gd name="T51" fmla="*/ 502186 h 575614"/>
                <a:gd name="T52" fmla="*/ 220284 w 819143"/>
                <a:gd name="T53" fmla="*/ 502924 h 575614"/>
                <a:gd name="T54" fmla="*/ 509566 w 819143"/>
                <a:gd name="T55" fmla="*/ 506614 h 575614"/>
                <a:gd name="T56" fmla="*/ 435032 w 819143"/>
                <a:gd name="T57" fmla="*/ 432817 h 575614"/>
                <a:gd name="T58" fmla="*/ 249064 w 819143"/>
                <a:gd name="T59" fmla="*/ 432817 h 575614"/>
                <a:gd name="T60" fmla="*/ 171577 w 819143"/>
                <a:gd name="T61" fmla="*/ 506614 h 575614"/>
                <a:gd name="T62" fmla="*/ 98519 w 819143"/>
                <a:gd name="T63" fmla="*/ 506614 h 575614"/>
                <a:gd name="T64" fmla="*/ 37268 w 819143"/>
                <a:gd name="T65" fmla="*/ 445363 h 575614"/>
                <a:gd name="T66" fmla="*/ 37268 w 819143"/>
                <a:gd name="T67" fmla="*/ 135417 h 575614"/>
                <a:gd name="T68" fmla="*/ 98519 w 819143"/>
                <a:gd name="T69" fmla="*/ 74166 h 575614"/>
                <a:gd name="T70" fmla="*/ 172316 w 819143"/>
                <a:gd name="T71" fmla="*/ 74166 h 575614"/>
                <a:gd name="T72" fmla="*/ 246113 w 819143"/>
                <a:gd name="T73" fmla="*/ 147224 h 575614"/>
                <a:gd name="T74" fmla="*/ 432080 w 819143"/>
                <a:gd name="T75" fmla="*/ 147224 h 575614"/>
                <a:gd name="T76" fmla="*/ 508829 w 819143"/>
                <a:gd name="T77" fmla="*/ 74166 h 575614"/>
                <a:gd name="T78" fmla="*/ 686678 w 819143"/>
                <a:gd name="T79" fmla="*/ 74166 h 575614"/>
                <a:gd name="T80" fmla="*/ 746454 w 819143"/>
                <a:gd name="T81" fmla="*/ 94829 h 575614"/>
                <a:gd name="T82" fmla="*/ 730956 w 819143"/>
                <a:gd name="T83" fmla="*/ 94829 h 575614"/>
                <a:gd name="T84" fmla="*/ 730956 w 819143"/>
                <a:gd name="T85" fmla="*/ 200358 h 575614"/>
                <a:gd name="T86" fmla="*/ 786304 w 819143"/>
                <a:gd name="T87" fmla="*/ 200358 h 575614"/>
                <a:gd name="T88" fmla="*/ 786304 w 819143"/>
                <a:gd name="T89" fmla="*/ 378946 h 575614"/>
                <a:gd name="T90" fmla="*/ 730956 w 819143"/>
                <a:gd name="T91" fmla="*/ 378946 h 575614"/>
                <a:gd name="T92" fmla="*/ 730956 w 819143"/>
                <a:gd name="T93" fmla="*/ 484475 h 575614"/>
                <a:gd name="T94" fmla="*/ 748668 w 819143"/>
                <a:gd name="T95" fmla="*/ 484475 h 575614"/>
                <a:gd name="T96" fmla="*/ 685941 w 819143"/>
                <a:gd name="T97" fmla="*/ 506614 h 575614"/>
                <a:gd name="T98" fmla="*/ 509566 w 819143"/>
                <a:gd name="T99" fmla="*/ 506614 h 57561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819143" h="575614">
                  <a:moveTo>
                    <a:pt x="685203" y="43171"/>
                  </a:moveTo>
                  <a:lnTo>
                    <a:pt x="533920" y="43171"/>
                  </a:lnTo>
                  <a:lnTo>
                    <a:pt x="533920" y="5535"/>
                  </a:lnTo>
                  <a:lnTo>
                    <a:pt x="499235" y="5535"/>
                  </a:lnTo>
                  <a:lnTo>
                    <a:pt x="499235" y="43171"/>
                  </a:lnTo>
                  <a:lnTo>
                    <a:pt x="97781" y="43171"/>
                  </a:lnTo>
                  <a:cubicBezTo>
                    <a:pt x="46862" y="43171"/>
                    <a:pt x="5535" y="84497"/>
                    <a:pt x="5535" y="135417"/>
                  </a:cubicBezTo>
                  <a:lnTo>
                    <a:pt x="5535" y="445363"/>
                  </a:lnTo>
                  <a:cubicBezTo>
                    <a:pt x="5535" y="496283"/>
                    <a:pt x="46862" y="537609"/>
                    <a:pt x="97781" y="537609"/>
                  </a:cubicBezTo>
                  <a:lnTo>
                    <a:pt x="499235" y="537609"/>
                  </a:lnTo>
                  <a:lnTo>
                    <a:pt x="499235" y="573769"/>
                  </a:lnTo>
                  <a:lnTo>
                    <a:pt x="533920" y="573769"/>
                  </a:lnTo>
                  <a:lnTo>
                    <a:pt x="533920" y="537609"/>
                  </a:lnTo>
                  <a:lnTo>
                    <a:pt x="685203" y="537609"/>
                  </a:lnTo>
                  <a:cubicBezTo>
                    <a:pt x="757523" y="537609"/>
                    <a:pt x="815823" y="479309"/>
                    <a:pt x="815823" y="406989"/>
                  </a:cubicBezTo>
                  <a:lnTo>
                    <a:pt x="815823" y="173791"/>
                  </a:lnTo>
                  <a:cubicBezTo>
                    <a:pt x="815823" y="101470"/>
                    <a:pt x="757523" y="43171"/>
                    <a:pt x="685203" y="43171"/>
                  </a:cubicBezTo>
                  <a:close/>
                  <a:moveTo>
                    <a:pt x="459384" y="76380"/>
                  </a:moveTo>
                  <a:lnTo>
                    <a:pt x="418058" y="115492"/>
                  </a:lnTo>
                  <a:lnTo>
                    <a:pt x="257182" y="115492"/>
                  </a:lnTo>
                  <a:lnTo>
                    <a:pt x="218070" y="77117"/>
                  </a:lnTo>
                  <a:lnTo>
                    <a:pt x="459384" y="76380"/>
                  </a:lnTo>
                  <a:close/>
                  <a:moveTo>
                    <a:pt x="220284" y="502924"/>
                  </a:moveTo>
                  <a:lnTo>
                    <a:pt x="261610" y="463812"/>
                  </a:lnTo>
                  <a:lnTo>
                    <a:pt x="422486" y="463812"/>
                  </a:lnTo>
                  <a:lnTo>
                    <a:pt x="461599" y="502186"/>
                  </a:lnTo>
                  <a:lnTo>
                    <a:pt x="220284" y="502924"/>
                  </a:lnTo>
                  <a:close/>
                  <a:moveTo>
                    <a:pt x="509566" y="506614"/>
                  </a:moveTo>
                  <a:lnTo>
                    <a:pt x="435032" y="432817"/>
                  </a:lnTo>
                  <a:lnTo>
                    <a:pt x="249064" y="432817"/>
                  </a:lnTo>
                  <a:lnTo>
                    <a:pt x="171577" y="506614"/>
                  </a:lnTo>
                  <a:lnTo>
                    <a:pt x="98519" y="506614"/>
                  </a:lnTo>
                  <a:cubicBezTo>
                    <a:pt x="64572" y="506614"/>
                    <a:pt x="37268" y="479309"/>
                    <a:pt x="37268" y="445363"/>
                  </a:cubicBezTo>
                  <a:lnTo>
                    <a:pt x="37268" y="135417"/>
                  </a:lnTo>
                  <a:cubicBezTo>
                    <a:pt x="37268" y="101470"/>
                    <a:pt x="64572" y="74166"/>
                    <a:pt x="98519" y="74166"/>
                  </a:cubicBezTo>
                  <a:lnTo>
                    <a:pt x="172316" y="74166"/>
                  </a:lnTo>
                  <a:lnTo>
                    <a:pt x="246113" y="147224"/>
                  </a:lnTo>
                  <a:lnTo>
                    <a:pt x="432080" y="147224"/>
                  </a:lnTo>
                  <a:lnTo>
                    <a:pt x="508829" y="74166"/>
                  </a:lnTo>
                  <a:lnTo>
                    <a:pt x="686678" y="74166"/>
                  </a:lnTo>
                  <a:cubicBezTo>
                    <a:pt x="709555" y="74166"/>
                    <a:pt x="730219" y="81545"/>
                    <a:pt x="746454" y="94829"/>
                  </a:cubicBezTo>
                  <a:lnTo>
                    <a:pt x="730956" y="94829"/>
                  </a:lnTo>
                  <a:lnTo>
                    <a:pt x="730956" y="200358"/>
                  </a:lnTo>
                  <a:lnTo>
                    <a:pt x="786304" y="200358"/>
                  </a:lnTo>
                  <a:lnTo>
                    <a:pt x="786304" y="378946"/>
                  </a:lnTo>
                  <a:lnTo>
                    <a:pt x="730956" y="378946"/>
                  </a:lnTo>
                  <a:lnTo>
                    <a:pt x="730956" y="484475"/>
                  </a:lnTo>
                  <a:lnTo>
                    <a:pt x="748668" y="484475"/>
                  </a:lnTo>
                  <a:cubicBezTo>
                    <a:pt x="731694" y="498496"/>
                    <a:pt x="709555" y="506614"/>
                    <a:pt x="685941" y="506614"/>
                  </a:cubicBezTo>
                  <a:lnTo>
                    <a:pt x="509566" y="5066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dirty="0"/>
            </a:p>
          </p:txBody>
        </p:sp>
        <p:sp>
          <p:nvSpPr>
            <p:cNvPr id="19" name="Freeform: Shape 54">
              <a:extLst>
                <a:ext uri="{FF2B5EF4-FFF2-40B4-BE49-F238E27FC236}">
                  <a16:creationId xmlns:a16="http://schemas.microsoft.com/office/drawing/2014/main" id="{6847AAC1-0970-DD4C-8972-C306653ED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7689" y="2659235"/>
              <a:ext cx="36898" cy="147593"/>
            </a:xfrm>
            <a:custGeom>
              <a:avLst/>
              <a:gdLst>
                <a:gd name="T0" fmla="*/ 5535 w 36898"/>
                <a:gd name="T1" fmla="*/ 5535 h 147593"/>
                <a:gd name="T2" fmla="*/ 36529 w 36898"/>
                <a:gd name="T3" fmla="*/ 5535 h 147593"/>
                <a:gd name="T4" fmla="*/ 36529 w 36898"/>
                <a:gd name="T5" fmla="*/ 147962 h 147593"/>
                <a:gd name="T6" fmla="*/ 5535 w 36898"/>
                <a:gd name="T7" fmla="*/ 147962 h 1475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6898" h="147593">
                  <a:moveTo>
                    <a:pt x="5535" y="5535"/>
                  </a:moveTo>
                  <a:lnTo>
                    <a:pt x="36529" y="5535"/>
                  </a:lnTo>
                  <a:lnTo>
                    <a:pt x="36529" y="147962"/>
                  </a:lnTo>
                  <a:lnTo>
                    <a:pt x="5535" y="147962"/>
                  </a:lnTo>
                  <a:lnTo>
                    <a:pt x="5535" y="55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dirty="0"/>
            </a:p>
          </p:txBody>
        </p:sp>
        <p:sp>
          <p:nvSpPr>
            <p:cNvPr id="20" name="Freeform: Shape 55">
              <a:extLst>
                <a:ext uri="{FF2B5EF4-FFF2-40B4-BE49-F238E27FC236}">
                  <a16:creationId xmlns:a16="http://schemas.microsoft.com/office/drawing/2014/main" id="{3DDF83D2-6892-B342-90C8-A022691BA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9070" y="2550753"/>
              <a:ext cx="147593" cy="376363"/>
            </a:xfrm>
            <a:custGeom>
              <a:avLst/>
              <a:gdLst>
                <a:gd name="T0" fmla="*/ 97781 w 147593"/>
                <a:gd name="T1" fmla="*/ 5535 h 376363"/>
                <a:gd name="T2" fmla="*/ 5535 w 147593"/>
                <a:gd name="T3" fmla="*/ 94829 h 376363"/>
                <a:gd name="T4" fmla="*/ 5535 w 147593"/>
                <a:gd name="T5" fmla="*/ 280796 h 376363"/>
                <a:gd name="T6" fmla="*/ 99256 w 147593"/>
                <a:gd name="T7" fmla="*/ 375256 h 376363"/>
                <a:gd name="T8" fmla="*/ 108850 w 147593"/>
                <a:gd name="T9" fmla="*/ 354593 h 376363"/>
                <a:gd name="T10" fmla="*/ 108112 w 147593"/>
                <a:gd name="T11" fmla="*/ 23246 h 376363"/>
                <a:gd name="T12" fmla="*/ 97781 w 147593"/>
                <a:gd name="T13" fmla="*/ 5535 h 376363"/>
                <a:gd name="T14" fmla="*/ 88924 w 147593"/>
                <a:gd name="T15" fmla="*/ 321385 h 376363"/>
                <a:gd name="T16" fmla="*/ 36529 w 147593"/>
                <a:gd name="T17" fmla="*/ 268251 h 376363"/>
                <a:gd name="T18" fmla="*/ 36529 w 147593"/>
                <a:gd name="T19" fmla="*/ 108112 h 376363"/>
                <a:gd name="T20" fmla="*/ 88924 w 147593"/>
                <a:gd name="T21" fmla="*/ 57930 h 376363"/>
                <a:gd name="T22" fmla="*/ 88924 w 147593"/>
                <a:gd name="T23" fmla="*/ 321385 h 37636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47593" h="376363">
                  <a:moveTo>
                    <a:pt x="97781" y="5535"/>
                  </a:moveTo>
                  <a:lnTo>
                    <a:pt x="5535" y="94829"/>
                  </a:lnTo>
                  <a:lnTo>
                    <a:pt x="5535" y="280796"/>
                  </a:lnTo>
                  <a:lnTo>
                    <a:pt x="99256" y="375256"/>
                  </a:lnTo>
                  <a:lnTo>
                    <a:pt x="108850" y="354593"/>
                  </a:lnTo>
                  <a:cubicBezTo>
                    <a:pt x="158294" y="246112"/>
                    <a:pt x="158294" y="122872"/>
                    <a:pt x="108112" y="23246"/>
                  </a:cubicBezTo>
                  <a:lnTo>
                    <a:pt x="97781" y="5535"/>
                  </a:lnTo>
                  <a:close/>
                  <a:moveTo>
                    <a:pt x="88924" y="321385"/>
                  </a:moveTo>
                  <a:lnTo>
                    <a:pt x="36529" y="268251"/>
                  </a:lnTo>
                  <a:lnTo>
                    <a:pt x="36529" y="108112"/>
                  </a:lnTo>
                  <a:lnTo>
                    <a:pt x="88924" y="57930"/>
                  </a:lnTo>
                  <a:cubicBezTo>
                    <a:pt x="122872" y="138369"/>
                    <a:pt x="122872" y="233567"/>
                    <a:pt x="88924" y="3213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dirty="0"/>
            </a:p>
          </p:txBody>
        </p:sp>
        <p:sp>
          <p:nvSpPr>
            <p:cNvPr id="21" name="Freeform: Shape 56">
              <a:extLst>
                <a:ext uri="{FF2B5EF4-FFF2-40B4-BE49-F238E27FC236}">
                  <a16:creationId xmlns:a16="http://schemas.microsoft.com/office/drawing/2014/main" id="{11925AA4-BD66-D84A-A135-B4BBDD81B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4643" y="2545588"/>
              <a:ext cx="132834" cy="383743"/>
            </a:xfrm>
            <a:custGeom>
              <a:avLst/>
              <a:gdLst>
                <a:gd name="T0" fmla="*/ 28690 w 132834"/>
                <a:gd name="T1" fmla="*/ 31364 h 383742"/>
                <a:gd name="T2" fmla="*/ 29427 w 132834"/>
                <a:gd name="T3" fmla="*/ 358284 h 383742"/>
                <a:gd name="T4" fmla="*/ 36807 w 132834"/>
                <a:gd name="T5" fmla="*/ 383375 h 383742"/>
                <a:gd name="T6" fmla="*/ 129053 w 132834"/>
                <a:gd name="T7" fmla="*/ 289653 h 383742"/>
                <a:gd name="T8" fmla="*/ 129053 w 132834"/>
                <a:gd name="T9" fmla="*/ 103684 h 383742"/>
                <a:gd name="T10" fmla="*/ 36069 w 132834"/>
                <a:gd name="T11" fmla="*/ 5535 h 383742"/>
                <a:gd name="T12" fmla="*/ 28690 w 132834"/>
                <a:gd name="T13" fmla="*/ 31364 h 383742"/>
                <a:gd name="T14" fmla="*/ 50829 w 132834"/>
                <a:gd name="T15" fmla="*/ 66786 h 383742"/>
                <a:gd name="T16" fmla="*/ 98058 w 132834"/>
                <a:gd name="T17" fmla="*/ 116230 h 383742"/>
                <a:gd name="T18" fmla="*/ 98058 w 132834"/>
                <a:gd name="T19" fmla="*/ 277108 h 383742"/>
                <a:gd name="T20" fmla="*/ 52304 w 132834"/>
                <a:gd name="T21" fmla="*/ 323599 h 383742"/>
                <a:gd name="T22" fmla="*/ 50829 w 132834"/>
                <a:gd name="T23" fmla="*/ 66786 h 38374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32834" h="383742">
                  <a:moveTo>
                    <a:pt x="28690" y="31364"/>
                  </a:moveTo>
                  <a:cubicBezTo>
                    <a:pt x="-2305" y="130989"/>
                    <a:pt x="-2305" y="253492"/>
                    <a:pt x="29427" y="358283"/>
                  </a:cubicBezTo>
                  <a:lnTo>
                    <a:pt x="36807" y="383374"/>
                  </a:lnTo>
                  <a:lnTo>
                    <a:pt x="129053" y="289652"/>
                  </a:lnTo>
                  <a:lnTo>
                    <a:pt x="129053" y="103684"/>
                  </a:lnTo>
                  <a:lnTo>
                    <a:pt x="36069" y="5535"/>
                  </a:lnTo>
                  <a:lnTo>
                    <a:pt x="28690" y="31364"/>
                  </a:lnTo>
                  <a:close/>
                  <a:moveTo>
                    <a:pt x="50829" y="66786"/>
                  </a:moveTo>
                  <a:lnTo>
                    <a:pt x="98058" y="116230"/>
                  </a:lnTo>
                  <a:lnTo>
                    <a:pt x="98058" y="277107"/>
                  </a:lnTo>
                  <a:lnTo>
                    <a:pt x="52304" y="323598"/>
                  </a:lnTo>
                  <a:cubicBezTo>
                    <a:pt x="31641" y="240208"/>
                    <a:pt x="30903" y="147224"/>
                    <a:pt x="50829" y="667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dirty="0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698899-451C-4012-A03B-438076B22A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Design Implementation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A59AE5F-3A9D-4E5B-BE20-3802EE56C0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Sustainability Analysis through Case Study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2" name="Group 63" title="Icon of a mobile phone">
            <a:extLst>
              <a:ext uri="{FF2B5EF4-FFF2-40B4-BE49-F238E27FC236}">
                <a16:creationId xmlns:a16="http://schemas.microsoft.com/office/drawing/2014/main" id="{902717CD-9CC4-8F4C-BC52-0985754F7DFE}"/>
              </a:ext>
            </a:extLst>
          </p:cNvPr>
          <p:cNvGrpSpPr>
            <a:grpSpLocks/>
          </p:cNvGrpSpPr>
          <p:nvPr/>
        </p:nvGrpSpPr>
        <p:grpSpPr bwMode="auto">
          <a:xfrm>
            <a:off x="7918924" y="3223315"/>
            <a:ext cx="338137" cy="568325"/>
            <a:chOff x="6461929" y="2474005"/>
            <a:chExt cx="339465" cy="568234"/>
          </a:xfrm>
          <a:solidFill>
            <a:schemeClr val="accent5"/>
          </a:solidFill>
        </p:grpSpPr>
        <p:sp>
          <p:nvSpPr>
            <p:cNvPr id="23" name="Freeform: Shape 50">
              <a:extLst>
                <a:ext uri="{FF2B5EF4-FFF2-40B4-BE49-F238E27FC236}">
                  <a16:creationId xmlns:a16="http://schemas.microsoft.com/office/drawing/2014/main" id="{70FD186F-6F55-1540-9B01-58F8079094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929" y="2474005"/>
              <a:ext cx="339465" cy="568234"/>
            </a:xfrm>
            <a:custGeom>
              <a:avLst/>
              <a:gdLst>
                <a:gd name="T0" fmla="*/ 5535 w 339464"/>
                <a:gd name="T1" fmla="*/ 5535 h 568234"/>
                <a:gd name="T2" fmla="*/ 5535 w 339464"/>
                <a:gd name="T3" fmla="*/ 564914 h 568234"/>
                <a:gd name="T4" fmla="*/ 338359 w 339464"/>
                <a:gd name="T5" fmla="*/ 564914 h 568234"/>
                <a:gd name="T6" fmla="*/ 338359 w 339464"/>
                <a:gd name="T7" fmla="*/ 5535 h 568234"/>
                <a:gd name="T8" fmla="*/ 5535 w 339464"/>
                <a:gd name="T9" fmla="*/ 5535 h 568234"/>
                <a:gd name="T10" fmla="*/ 308840 w 339464"/>
                <a:gd name="T11" fmla="*/ 35053 h 568234"/>
                <a:gd name="T12" fmla="*/ 308840 w 339464"/>
                <a:gd name="T13" fmla="*/ 79331 h 568234"/>
                <a:gd name="T14" fmla="*/ 35053 w 339464"/>
                <a:gd name="T15" fmla="*/ 79331 h 568234"/>
                <a:gd name="T16" fmla="*/ 35053 w 339464"/>
                <a:gd name="T17" fmla="*/ 35053 h 568234"/>
                <a:gd name="T18" fmla="*/ 308840 w 339464"/>
                <a:gd name="T19" fmla="*/ 35053 h 568234"/>
                <a:gd name="T20" fmla="*/ 308840 w 339464"/>
                <a:gd name="T21" fmla="*/ 108850 h 568234"/>
                <a:gd name="T22" fmla="*/ 308840 w 339464"/>
                <a:gd name="T23" fmla="*/ 420272 h 568234"/>
                <a:gd name="T24" fmla="*/ 35053 w 339464"/>
                <a:gd name="T25" fmla="*/ 420272 h 568234"/>
                <a:gd name="T26" fmla="*/ 35053 w 339464"/>
                <a:gd name="T27" fmla="*/ 108850 h 568234"/>
                <a:gd name="T28" fmla="*/ 308840 w 339464"/>
                <a:gd name="T29" fmla="*/ 108850 h 568234"/>
                <a:gd name="T30" fmla="*/ 35053 w 339464"/>
                <a:gd name="T31" fmla="*/ 535395 h 568234"/>
                <a:gd name="T32" fmla="*/ 35053 w 339464"/>
                <a:gd name="T33" fmla="*/ 449791 h 568234"/>
                <a:gd name="T34" fmla="*/ 308840 w 339464"/>
                <a:gd name="T35" fmla="*/ 449791 h 568234"/>
                <a:gd name="T36" fmla="*/ 308840 w 339464"/>
                <a:gd name="T37" fmla="*/ 535395 h 568234"/>
                <a:gd name="T38" fmla="*/ 35053 w 339464"/>
                <a:gd name="T39" fmla="*/ 535395 h 56823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39464" h="568234">
                  <a:moveTo>
                    <a:pt x="5535" y="5535"/>
                  </a:moveTo>
                  <a:lnTo>
                    <a:pt x="5535" y="564914"/>
                  </a:lnTo>
                  <a:lnTo>
                    <a:pt x="338358" y="564914"/>
                  </a:lnTo>
                  <a:lnTo>
                    <a:pt x="338358" y="5535"/>
                  </a:lnTo>
                  <a:lnTo>
                    <a:pt x="5535" y="5535"/>
                  </a:lnTo>
                  <a:close/>
                  <a:moveTo>
                    <a:pt x="308839" y="35053"/>
                  </a:moveTo>
                  <a:lnTo>
                    <a:pt x="308839" y="79331"/>
                  </a:lnTo>
                  <a:lnTo>
                    <a:pt x="35053" y="79331"/>
                  </a:lnTo>
                  <a:lnTo>
                    <a:pt x="35053" y="35053"/>
                  </a:lnTo>
                  <a:lnTo>
                    <a:pt x="308839" y="35053"/>
                  </a:lnTo>
                  <a:close/>
                  <a:moveTo>
                    <a:pt x="308839" y="108850"/>
                  </a:moveTo>
                  <a:lnTo>
                    <a:pt x="308839" y="420272"/>
                  </a:lnTo>
                  <a:lnTo>
                    <a:pt x="35053" y="420272"/>
                  </a:lnTo>
                  <a:lnTo>
                    <a:pt x="35053" y="108850"/>
                  </a:lnTo>
                  <a:lnTo>
                    <a:pt x="308839" y="108850"/>
                  </a:lnTo>
                  <a:close/>
                  <a:moveTo>
                    <a:pt x="35053" y="535395"/>
                  </a:moveTo>
                  <a:lnTo>
                    <a:pt x="35053" y="449791"/>
                  </a:lnTo>
                  <a:lnTo>
                    <a:pt x="308839" y="449791"/>
                  </a:lnTo>
                  <a:lnTo>
                    <a:pt x="308839" y="535395"/>
                  </a:lnTo>
                  <a:lnTo>
                    <a:pt x="35053" y="5353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dirty="0"/>
            </a:p>
          </p:txBody>
        </p:sp>
        <p:sp>
          <p:nvSpPr>
            <p:cNvPr id="24" name="Freeform: Shape 51">
              <a:extLst>
                <a:ext uri="{FF2B5EF4-FFF2-40B4-BE49-F238E27FC236}">
                  <a16:creationId xmlns:a16="http://schemas.microsoft.com/office/drawing/2014/main" id="{831FDD79-6F13-BC45-A4CE-C7CAD70A5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0998" y="2936895"/>
              <a:ext cx="44278" cy="44278"/>
            </a:xfrm>
            <a:custGeom>
              <a:avLst/>
              <a:gdLst>
                <a:gd name="T0" fmla="*/ 10700 w 44278"/>
                <a:gd name="T1" fmla="*/ 10516 h 44278"/>
                <a:gd name="T2" fmla="*/ 5535 w 44278"/>
                <a:gd name="T3" fmla="*/ 23799 h 44278"/>
                <a:gd name="T4" fmla="*/ 6273 w 44278"/>
                <a:gd name="T5" fmla="*/ 27489 h 44278"/>
                <a:gd name="T6" fmla="*/ 7010 w 44278"/>
                <a:gd name="T7" fmla="*/ 31179 h 44278"/>
                <a:gd name="T8" fmla="*/ 8486 w 44278"/>
                <a:gd name="T9" fmla="*/ 34131 h 44278"/>
                <a:gd name="T10" fmla="*/ 10700 w 44278"/>
                <a:gd name="T11" fmla="*/ 37083 h 44278"/>
                <a:gd name="T12" fmla="*/ 23984 w 44278"/>
                <a:gd name="T13" fmla="*/ 42249 h 44278"/>
                <a:gd name="T14" fmla="*/ 37267 w 44278"/>
                <a:gd name="T15" fmla="*/ 37083 h 44278"/>
                <a:gd name="T16" fmla="*/ 39481 w 44278"/>
                <a:gd name="T17" fmla="*/ 34131 h 44278"/>
                <a:gd name="T18" fmla="*/ 40957 w 44278"/>
                <a:gd name="T19" fmla="*/ 31179 h 44278"/>
                <a:gd name="T20" fmla="*/ 41695 w 44278"/>
                <a:gd name="T21" fmla="*/ 27489 h 44278"/>
                <a:gd name="T22" fmla="*/ 41695 w 44278"/>
                <a:gd name="T23" fmla="*/ 23799 h 44278"/>
                <a:gd name="T24" fmla="*/ 36529 w 44278"/>
                <a:gd name="T25" fmla="*/ 10516 h 44278"/>
                <a:gd name="T26" fmla="*/ 10700 w 44278"/>
                <a:gd name="T27" fmla="*/ 10516 h 442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4278" h="44278">
                  <a:moveTo>
                    <a:pt x="10700" y="10516"/>
                  </a:moveTo>
                  <a:cubicBezTo>
                    <a:pt x="7010" y="14206"/>
                    <a:pt x="5535" y="18634"/>
                    <a:pt x="5535" y="23799"/>
                  </a:cubicBezTo>
                  <a:cubicBezTo>
                    <a:pt x="5535" y="25275"/>
                    <a:pt x="5535" y="26013"/>
                    <a:pt x="6273" y="27489"/>
                  </a:cubicBezTo>
                  <a:cubicBezTo>
                    <a:pt x="6273" y="28965"/>
                    <a:pt x="7010" y="29703"/>
                    <a:pt x="7010" y="31179"/>
                  </a:cubicBezTo>
                  <a:cubicBezTo>
                    <a:pt x="7749" y="32655"/>
                    <a:pt x="7749" y="33393"/>
                    <a:pt x="8486" y="34131"/>
                  </a:cubicBezTo>
                  <a:cubicBezTo>
                    <a:pt x="9225" y="34869"/>
                    <a:pt x="9962" y="36345"/>
                    <a:pt x="10700" y="37083"/>
                  </a:cubicBezTo>
                  <a:cubicBezTo>
                    <a:pt x="14390" y="40773"/>
                    <a:pt x="18818" y="42249"/>
                    <a:pt x="23984" y="42249"/>
                  </a:cubicBezTo>
                  <a:cubicBezTo>
                    <a:pt x="29149" y="42249"/>
                    <a:pt x="33577" y="40035"/>
                    <a:pt x="37267" y="37083"/>
                  </a:cubicBezTo>
                  <a:cubicBezTo>
                    <a:pt x="38005" y="36345"/>
                    <a:pt x="38743" y="35607"/>
                    <a:pt x="39481" y="34131"/>
                  </a:cubicBezTo>
                  <a:cubicBezTo>
                    <a:pt x="40219" y="33393"/>
                    <a:pt x="40957" y="31917"/>
                    <a:pt x="40957" y="31179"/>
                  </a:cubicBezTo>
                  <a:cubicBezTo>
                    <a:pt x="41695" y="30441"/>
                    <a:pt x="41695" y="28965"/>
                    <a:pt x="41695" y="27489"/>
                  </a:cubicBezTo>
                  <a:cubicBezTo>
                    <a:pt x="41695" y="26013"/>
                    <a:pt x="41695" y="25275"/>
                    <a:pt x="41695" y="23799"/>
                  </a:cubicBezTo>
                  <a:cubicBezTo>
                    <a:pt x="41695" y="18634"/>
                    <a:pt x="39481" y="14206"/>
                    <a:pt x="36529" y="10516"/>
                  </a:cubicBezTo>
                  <a:cubicBezTo>
                    <a:pt x="29888" y="3874"/>
                    <a:pt x="17342" y="3874"/>
                    <a:pt x="10700" y="105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 dirty="0"/>
            </a:p>
          </p:txBody>
        </p:sp>
      </p:grpSp>
      <p:sp>
        <p:nvSpPr>
          <p:cNvPr id="25" name="Freeform: Shape 31" title="Icon of a rocketship">
            <a:extLst>
              <a:ext uri="{FF2B5EF4-FFF2-40B4-BE49-F238E27FC236}">
                <a16:creationId xmlns:a16="http://schemas.microsoft.com/office/drawing/2014/main" id="{0A3C762B-A23D-A540-8F3C-B294080D017F}"/>
              </a:ext>
            </a:extLst>
          </p:cNvPr>
          <p:cNvSpPr>
            <a:spLocks/>
          </p:cNvSpPr>
          <p:nvPr/>
        </p:nvSpPr>
        <p:spPr bwMode="auto">
          <a:xfrm>
            <a:off x="9972107" y="3223315"/>
            <a:ext cx="384175" cy="863600"/>
          </a:xfrm>
          <a:custGeom>
            <a:avLst/>
            <a:gdLst/>
            <a:ahLst/>
            <a:cxnLst/>
            <a:rect l="0" t="0" r="r" b="b"/>
            <a:pathLst>
              <a:path w="383742" h="863421">
                <a:moveTo>
                  <a:pt x="193716" y="5535"/>
                </a:moveTo>
                <a:lnTo>
                  <a:pt x="184861" y="15128"/>
                </a:lnTo>
                <a:cubicBezTo>
                  <a:pt x="184861" y="15128"/>
                  <a:pt x="121396" y="80069"/>
                  <a:pt x="90401" y="173053"/>
                </a:cubicBezTo>
                <a:cubicBezTo>
                  <a:pt x="80069" y="202572"/>
                  <a:pt x="74166" y="236518"/>
                  <a:pt x="74166" y="272679"/>
                </a:cubicBezTo>
                <a:cubicBezTo>
                  <a:pt x="74166" y="316957"/>
                  <a:pt x="79331" y="384850"/>
                  <a:pt x="85235" y="447577"/>
                </a:cubicBezTo>
                <a:lnTo>
                  <a:pt x="5535" y="526539"/>
                </a:lnTo>
                <a:lnTo>
                  <a:pt x="16604" y="647566"/>
                </a:lnTo>
                <a:lnTo>
                  <a:pt x="99994" y="597384"/>
                </a:lnTo>
                <a:cubicBezTo>
                  <a:pt x="99994" y="598122"/>
                  <a:pt x="100733" y="604026"/>
                  <a:pt x="100733" y="604026"/>
                </a:cubicBezTo>
                <a:lnTo>
                  <a:pt x="100733" y="606240"/>
                </a:lnTo>
                <a:lnTo>
                  <a:pt x="101470" y="608453"/>
                </a:lnTo>
                <a:cubicBezTo>
                  <a:pt x="101470" y="608453"/>
                  <a:pt x="103684" y="612143"/>
                  <a:pt x="106636" y="615095"/>
                </a:cubicBezTo>
                <a:cubicBezTo>
                  <a:pt x="108112" y="615833"/>
                  <a:pt x="109588" y="617309"/>
                  <a:pt x="111064" y="618047"/>
                </a:cubicBezTo>
                <a:lnTo>
                  <a:pt x="123609" y="668967"/>
                </a:lnTo>
                <a:cubicBezTo>
                  <a:pt x="123609" y="668967"/>
                  <a:pt x="124347" y="671181"/>
                  <a:pt x="125085" y="672657"/>
                </a:cubicBezTo>
                <a:cubicBezTo>
                  <a:pt x="125823" y="674133"/>
                  <a:pt x="127299" y="674870"/>
                  <a:pt x="128037" y="676346"/>
                </a:cubicBezTo>
                <a:cubicBezTo>
                  <a:pt x="130989" y="678560"/>
                  <a:pt x="133941" y="680775"/>
                  <a:pt x="139107" y="682988"/>
                </a:cubicBezTo>
                <a:cubicBezTo>
                  <a:pt x="148700" y="686678"/>
                  <a:pt x="164198" y="689630"/>
                  <a:pt x="191502" y="689630"/>
                </a:cubicBezTo>
                <a:cubicBezTo>
                  <a:pt x="218807" y="689630"/>
                  <a:pt x="234304" y="687416"/>
                  <a:pt x="243898" y="682988"/>
                </a:cubicBezTo>
                <a:cubicBezTo>
                  <a:pt x="249064" y="680775"/>
                  <a:pt x="252016" y="678560"/>
                  <a:pt x="254967" y="676346"/>
                </a:cubicBezTo>
                <a:cubicBezTo>
                  <a:pt x="256443" y="674870"/>
                  <a:pt x="257181" y="674133"/>
                  <a:pt x="257919" y="672657"/>
                </a:cubicBezTo>
                <a:cubicBezTo>
                  <a:pt x="258657" y="671181"/>
                  <a:pt x="259395" y="668967"/>
                  <a:pt x="259395" y="668967"/>
                </a:cubicBezTo>
                <a:lnTo>
                  <a:pt x="272679" y="618047"/>
                </a:lnTo>
                <a:cubicBezTo>
                  <a:pt x="274155" y="617309"/>
                  <a:pt x="275630" y="615833"/>
                  <a:pt x="277106" y="615095"/>
                </a:cubicBezTo>
                <a:cubicBezTo>
                  <a:pt x="280058" y="612143"/>
                  <a:pt x="282272" y="608453"/>
                  <a:pt x="282272" y="608453"/>
                </a:cubicBezTo>
                <a:lnTo>
                  <a:pt x="283010" y="606240"/>
                </a:lnTo>
                <a:lnTo>
                  <a:pt x="283010" y="604026"/>
                </a:lnTo>
                <a:cubicBezTo>
                  <a:pt x="283010" y="604026"/>
                  <a:pt x="283748" y="598860"/>
                  <a:pt x="283748" y="597384"/>
                </a:cubicBezTo>
                <a:lnTo>
                  <a:pt x="366401" y="646828"/>
                </a:lnTo>
                <a:lnTo>
                  <a:pt x="378208" y="525802"/>
                </a:lnTo>
                <a:lnTo>
                  <a:pt x="299245" y="446839"/>
                </a:lnTo>
                <a:cubicBezTo>
                  <a:pt x="305149" y="383374"/>
                  <a:pt x="310315" y="315481"/>
                  <a:pt x="310315" y="271941"/>
                </a:cubicBezTo>
                <a:cubicBezTo>
                  <a:pt x="310315" y="235780"/>
                  <a:pt x="303673" y="202572"/>
                  <a:pt x="293342" y="173053"/>
                </a:cubicBezTo>
                <a:cubicBezTo>
                  <a:pt x="262347" y="80807"/>
                  <a:pt x="198882" y="15128"/>
                  <a:pt x="198882" y="15128"/>
                </a:cubicBezTo>
                <a:lnTo>
                  <a:pt x="193716" y="5535"/>
                </a:lnTo>
                <a:close/>
                <a:moveTo>
                  <a:pt x="193716" y="43171"/>
                </a:moveTo>
                <a:cubicBezTo>
                  <a:pt x="206262" y="57192"/>
                  <a:pt x="248326" y="106636"/>
                  <a:pt x="273417" y="181171"/>
                </a:cubicBezTo>
                <a:cubicBezTo>
                  <a:pt x="283010" y="209214"/>
                  <a:pt x="288914" y="239470"/>
                  <a:pt x="288914" y="272679"/>
                </a:cubicBezTo>
                <a:cubicBezTo>
                  <a:pt x="288914" y="315481"/>
                  <a:pt x="283748" y="384850"/>
                  <a:pt x="277106" y="448315"/>
                </a:cubicBezTo>
                <a:cubicBezTo>
                  <a:pt x="277106" y="449791"/>
                  <a:pt x="277106" y="450529"/>
                  <a:pt x="277106" y="452005"/>
                </a:cubicBezTo>
                <a:cubicBezTo>
                  <a:pt x="270465" y="526539"/>
                  <a:pt x="262347" y="592956"/>
                  <a:pt x="262347" y="597384"/>
                </a:cubicBezTo>
                <a:cubicBezTo>
                  <a:pt x="260871" y="598122"/>
                  <a:pt x="259395" y="599598"/>
                  <a:pt x="255706" y="601812"/>
                </a:cubicBezTo>
                <a:cubicBezTo>
                  <a:pt x="246850" y="605502"/>
                  <a:pt x="228401" y="609929"/>
                  <a:pt x="194454" y="609929"/>
                </a:cubicBezTo>
                <a:cubicBezTo>
                  <a:pt x="160508" y="609929"/>
                  <a:pt x="141321" y="605502"/>
                  <a:pt x="132465" y="601812"/>
                </a:cubicBezTo>
                <a:cubicBezTo>
                  <a:pt x="128775" y="600336"/>
                  <a:pt x="126561" y="598860"/>
                  <a:pt x="125823" y="597384"/>
                </a:cubicBezTo>
                <a:cubicBezTo>
                  <a:pt x="125085" y="592956"/>
                  <a:pt x="117706" y="528015"/>
                  <a:pt x="111064" y="453480"/>
                </a:cubicBezTo>
                <a:cubicBezTo>
                  <a:pt x="111064" y="452005"/>
                  <a:pt x="111064" y="450529"/>
                  <a:pt x="110326" y="448315"/>
                </a:cubicBezTo>
                <a:cubicBezTo>
                  <a:pt x="104422" y="384850"/>
                  <a:pt x="99257" y="316219"/>
                  <a:pt x="99257" y="272679"/>
                </a:cubicBezTo>
                <a:cubicBezTo>
                  <a:pt x="99257" y="239470"/>
                  <a:pt x="105160" y="209214"/>
                  <a:pt x="114754" y="181171"/>
                </a:cubicBezTo>
                <a:cubicBezTo>
                  <a:pt x="139107" y="106636"/>
                  <a:pt x="181171" y="57192"/>
                  <a:pt x="193716" y="43171"/>
                </a:cubicBezTo>
                <a:close/>
                <a:moveTo>
                  <a:pt x="150176" y="224711"/>
                </a:moveTo>
                <a:cubicBezTo>
                  <a:pt x="125823" y="249064"/>
                  <a:pt x="125823" y="288176"/>
                  <a:pt x="150176" y="311791"/>
                </a:cubicBezTo>
                <a:cubicBezTo>
                  <a:pt x="174529" y="336144"/>
                  <a:pt x="213641" y="336144"/>
                  <a:pt x="237256" y="311791"/>
                </a:cubicBezTo>
                <a:cubicBezTo>
                  <a:pt x="261609" y="287438"/>
                  <a:pt x="261609" y="248326"/>
                  <a:pt x="237256" y="224711"/>
                </a:cubicBezTo>
                <a:cubicBezTo>
                  <a:pt x="213641" y="200358"/>
                  <a:pt x="173791" y="200358"/>
                  <a:pt x="150176" y="224711"/>
                </a:cubicBezTo>
                <a:close/>
                <a:moveTo>
                  <a:pt x="167150" y="242422"/>
                </a:moveTo>
                <a:cubicBezTo>
                  <a:pt x="181909" y="227663"/>
                  <a:pt x="204786" y="227663"/>
                  <a:pt x="219545" y="242422"/>
                </a:cubicBezTo>
                <a:cubicBezTo>
                  <a:pt x="234304" y="257181"/>
                  <a:pt x="234304" y="280058"/>
                  <a:pt x="219545" y="294818"/>
                </a:cubicBezTo>
                <a:cubicBezTo>
                  <a:pt x="204786" y="309577"/>
                  <a:pt x="181909" y="309577"/>
                  <a:pt x="167150" y="294818"/>
                </a:cubicBezTo>
                <a:cubicBezTo>
                  <a:pt x="152390" y="280058"/>
                  <a:pt x="153128" y="256444"/>
                  <a:pt x="167150" y="242422"/>
                </a:cubicBezTo>
                <a:close/>
                <a:moveTo>
                  <a:pt x="31364" y="535395"/>
                </a:moveTo>
                <a:lnTo>
                  <a:pt x="87449" y="479309"/>
                </a:lnTo>
                <a:cubicBezTo>
                  <a:pt x="91139" y="516208"/>
                  <a:pt x="94829" y="547941"/>
                  <a:pt x="97043" y="570817"/>
                </a:cubicBezTo>
                <a:lnTo>
                  <a:pt x="37267" y="606240"/>
                </a:lnTo>
                <a:lnTo>
                  <a:pt x="31364" y="535395"/>
                </a:lnTo>
                <a:close/>
                <a:moveTo>
                  <a:pt x="140583" y="629117"/>
                </a:moveTo>
                <a:cubicBezTo>
                  <a:pt x="153866" y="632068"/>
                  <a:pt x="170101" y="634282"/>
                  <a:pt x="193716" y="634282"/>
                </a:cubicBezTo>
                <a:cubicBezTo>
                  <a:pt x="217331" y="634282"/>
                  <a:pt x="234304" y="632068"/>
                  <a:pt x="246850" y="629117"/>
                </a:cubicBezTo>
                <a:lnTo>
                  <a:pt x="239470" y="659373"/>
                </a:lnTo>
                <a:cubicBezTo>
                  <a:pt x="239470" y="659373"/>
                  <a:pt x="239470" y="659373"/>
                  <a:pt x="237256" y="660111"/>
                </a:cubicBezTo>
                <a:cubicBezTo>
                  <a:pt x="232091" y="662325"/>
                  <a:pt x="219545" y="665277"/>
                  <a:pt x="193716" y="665277"/>
                </a:cubicBezTo>
                <a:cubicBezTo>
                  <a:pt x="167887" y="665277"/>
                  <a:pt x="155342" y="662325"/>
                  <a:pt x="150176" y="660111"/>
                </a:cubicBezTo>
                <a:cubicBezTo>
                  <a:pt x="148700" y="659373"/>
                  <a:pt x="148700" y="659373"/>
                  <a:pt x="147962" y="659373"/>
                </a:cubicBezTo>
                <a:lnTo>
                  <a:pt x="140583" y="629117"/>
                </a:lnTo>
                <a:close/>
                <a:moveTo>
                  <a:pt x="299984" y="479309"/>
                </a:moveTo>
                <a:lnTo>
                  <a:pt x="356069" y="535395"/>
                </a:lnTo>
                <a:lnTo>
                  <a:pt x="349427" y="606240"/>
                </a:lnTo>
                <a:lnTo>
                  <a:pt x="290390" y="570817"/>
                </a:lnTo>
                <a:cubicBezTo>
                  <a:pt x="292604" y="547941"/>
                  <a:pt x="296294" y="516946"/>
                  <a:pt x="299984" y="479309"/>
                </a:cubicBezTo>
                <a:close/>
                <a:moveTo>
                  <a:pt x="146486" y="703651"/>
                </a:moveTo>
                <a:cubicBezTo>
                  <a:pt x="143535" y="728742"/>
                  <a:pt x="131727" y="743502"/>
                  <a:pt x="131727" y="766378"/>
                </a:cubicBezTo>
                <a:cubicBezTo>
                  <a:pt x="131727" y="778186"/>
                  <a:pt x="135417" y="790731"/>
                  <a:pt x="143535" y="804015"/>
                </a:cubicBezTo>
                <a:cubicBezTo>
                  <a:pt x="151652" y="818036"/>
                  <a:pt x="164935" y="833533"/>
                  <a:pt x="184861" y="853458"/>
                </a:cubicBezTo>
                <a:lnTo>
                  <a:pt x="193716" y="862314"/>
                </a:lnTo>
                <a:lnTo>
                  <a:pt x="202572" y="853458"/>
                </a:lnTo>
                <a:cubicBezTo>
                  <a:pt x="242422" y="813609"/>
                  <a:pt x="255706" y="787041"/>
                  <a:pt x="255706" y="763426"/>
                </a:cubicBezTo>
                <a:cubicBezTo>
                  <a:pt x="255706" y="739812"/>
                  <a:pt x="243898" y="724314"/>
                  <a:pt x="240946" y="703651"/>
                </a:cubicBezTo>
                <a:lnTo>
                  <a:pt x="216593" y="707341"/>
                </a:lnTo>
                <a:cubicBezTo>
                  <a:pt x="221021" y="733908"/>
                  <a:pt x="230615" y="749405"/>
                  <a:pt x="231352" y="764165"/>
                </a:cubicBezTo>
                <a:cubicBezTo>
                  <a:pt x="231352" y="776710"/>
                  <a:pt x="221759" y="795897"/>
                  <a:pt x="194454" y="826154"/>
                </a:cubicBezTo>
                <a:cubicBezTo>
                  <a:pt x="181909" y="812870"/>
                  <a:pt x="170839" y="800325"/>
                  <a:pt x="165674" y="791470"/>
                </a:cubicBezTo>
                <a:cubicBezTo>
                  <a:pt x="159032" y="780400"/>
                  <a:pt x="157556" y="773758"/>
                  <a:pt x="157556" y="767116"/>
                </a:cubicBezTo>
                <a:cubicBezTo>
                  <a:pt x="157556" y="753833"/>
                  <a:pt x="167887" y="737598"/>
                  <a:pt x="171577" y="707341"/>
                </a:cubicBezTo>
                <a:lnTo>
                  <a:pt x="146486" y="703651"/>
                </a:lnTo>
                <a:close/>
                <a:moveTo>
                  <a:pt x="238732" y="661587"/>
                </a:moveTo>
                <a:lnTo>
                  <a:pt x="238732" y="663063"/>
                </a:lnTo>
                <a:cubicBezTo>
                  <a:pt x="237994" y="662325"/>
                  <a:pt x="238732" y="662325"/>
                  <a:pt x="238732" y="66158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="ctr"/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45D0C56-3BA5-487F-850D-EDB088C973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Data Analysis to determine attribute relationships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964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CE88BB9-5E8A-474F-B7C0-BC6738C24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64" y="1034470"/>
            <a:ext cx="10515600" cy="89978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81" name="Text Placeholder 80">
            <a:extLst>
              <a:ext uri="{FF2B5EF4-FFF2-40B4-BE49-F238E27FC236}">
                <a16:creationId xmlns:a16="http://schemas.microsoft.com/office/drawing/2014/main" id="{26331C6E-6EC6-4BCA-90FC-D61437684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5164" y="1900962"/>
            <a:ext cx="10112375" cy="1954213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Forest fires are the cause of massive flora, fauna, and economical losses every year. They also contribute to global warming and endanger human lives. More than 85% of forest fires are caused by human activities.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delay of 12 hours in the response time to forest fires means saving thousands of acres of forests from being burnt.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propose a novel method for early detection and containment of forest fires.</a:t>
            </a:r>
          </a:p>
        </p:txBody>
      </p:sp>
      <p:pic>
        <p:nvPicPr>
          <p:cNvPr id="13" name="Picture Placeholder 12" descr="A picture containing tree, outdoor, forest, nature">
            <a:extLst>
              <a:ext uri="{FF2B5EF4-FFF2-40B4-BE49-F238E27FC236}">
                <a16:creationId xmlns:a16="http://schemas.microsoft.com/office/drawing/2014/main" id="{28CD82BD-20D4-4910-9A71-4B534FCE62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160520"/>
            <a:ext cx="4067175" cy="2697480"/>
          </a:xfrm>
        </p:spPr>
      </p:pic>
      <p:sp>
        <p:nvSpPr>
          <p:cNvPr id="182" name="Date Placeholder 181">
            <a:extLst>
              <a:ext uri="{FF2B5EF4-FFF2-40B4-BE49-F238E27FC236}">
                <a16:creationId xmlns:a16="http://schemas.microsoft.com/office/drawing/2014/main" id="{0B26E46E-EDB2-4F95-99F9-6B864973B7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pic>
        <p:nvPicPr>
          <p:cNvPr id="15" name="Picture Placeholder 14" descr="A close up of leaves with water droplets ">
            <a:extLst>
              <a:ext uri="{FF2B5EF4-FFF2-40B4-BE49-F238E27FC236}">
                <a16:creationId xmlns:a16="http://schemas.microsoft.com/office/drawing/2014/main" id="{34C758CA-99BE-4230-9424-008948EC328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67175" y="4160520"/>
            <a:ext cx="4133088" cy="2697480"/>
          </a:xfrm>
        </p:spPr>
      </p:pic>
      <p:sp>
        <p:nvSpPr>
          <p:cNvPr id="183" name="Footer Placeholder 182">
            <a:extLst>
              <a:ext uri="{FF2B5EF4-FFF2-40B4-BE49-F238E27FC236}">
                <a16:creationId xmlns:a16="http://schemas.microsoft.com/office/drawing/2014/main" id="{32ABAB91-7623-454A-93BD-560C00AB8E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67175" y="6356350"/>
            <a:ext cx="4067175" cy="365125"/>
          </a:xfrm>
        </p:spPr>
        <p:txBody>
          <a:bodyPr/>
          <a:lstStyle/>
          <a:p>
            <a:r>
              <a:rPr lang="en-US" dirty="0"/>
              <a:t>Early Warning Alert system for forest fires</a:t>
            </a:r>
          </a:p>
        </p:txBody>
      </p:sp>
      <p:pic>
        <p:nvPicPr>
          <p:cNvPr id="17" name="Picture Placeholder 16" descr="A close up of a green tree branch">
            <a:extLst>
              <a:ext uri="{FF2B5EF4-FFF2-40B4-BE49-F238E27FC236}">
                <a16:creationId xmlns:a16="http://schemas.microsoft.com/office/drawing/2014/main" id="{B0A1EFCE-676C-4616-ABD3-11F042604AA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4350" y="4160520"/>
            <a:ext cx="4005072" cy="2697480"/>
          </a:xfrm>
        </p:spPr>
      </p:pic>
      <p:sp>
        <p:nvSpPr>
          <p:cNvPr id="184" name="Slide Number Placeholder 183">
            <a:extLst>
              <a:ext uri="{FF2B5EF4-FFF2-40B4-BE49-F238E27FC236}">
                <a16:creationId xmlns:a16="http://schemas.microsoft.com/office/drawing/2014/main" id="{F09696C5-2D5D-4774-8ED7-53F2BB60D1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439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283E3-686A-4399-B44D-71E2E0C599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5059252"/>
            <a:ext cx="6874327" cy="1209275"/>
          </a:xfrm>
        </p:spPr>
        <p:txBody>
          <a:bodyPr>
            <a:normAutofit/>
          </a:bodyPr>
          <a:lstStyle/>
          <a:p>
            <a:r>
              <a:rPr lang="en-US" dirty="0"/>
              <a:t>Functional Description</a:t>
            </a:r>
          </a:p>
        </p:txBody>
      </p:sp>
      <p:pic>
        <p:nvPicPr>
          <p:cNvPr id="6" name="Picture Placeholder 5" descr="A picture containing trees, outdoor, forest, nature, mist">
            <a:extLst>
              <a:ext uri="{FF2B5EF4-FFF2-40B4-BE49-F238E27FC236}">
                <a16:creationId xmlns:a16="http://schemas.microsoft.com/office/drawing/2014/main" id="{286EB37C-928B-4D9A-905B-8EA255EB14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0"/>
            <a:ext cx="12188952" cy="4562856"/>
          </a:xfrm>
        </p:spPr>
      </p:pic>
    </p:spTree>
    <p:extLst>
      <p:ext uri="{BB962C8B-B14F-4D97-AF65-F5344CB8AC3E}">
        <p14:creationId xmlns:p14="http://schemas.microsoft.com/office/powerpoint/2010/main" val="477183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2D9BD-DC27-46DC-9C76-8EE3FDD42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/>
          <a:lstStyle/>
          <a:p>
            <a:r>
              <a:rPr lang="en-US" dirty="0"/>
              <a:t>Functional Description</a:t>
            </a:r>
          </a:p>
        </p:txBody>
      </p:sp>
      <p:sp>
        <p:nvSpPr>
          <p:cNvPr id="31" name="Date Placeholder 30">
            <a:extLst>
              <a:ext uri="{FF2B5EF4-FFF2-40B4-BE49-F238E27FC236}">
                <a16:creationId xmlns:a16="http://schemas.microsoft.com/office/drawing/2014/main" id="{3357F65D-3D58-480C-B301-77A720599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id="{E8F197E9-9EE5-4C27-93B9-2E44E0ED5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Early warning alert system for forest fires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8D0E8400-C1CB-4DB2-BF78-421C9EECD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745" y="1809385"/>
            <a:ext cx="8288510" cy="422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4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2D9BD-DC27-46DC-9C76-8EE3FDD42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/>
          <a:lstStyle/>
          <a:p>
            <a:r>
              <a:rPr lang="en-US" dirty="0"/>
              <a:t>Functional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5C243-A360-457D-8198-B4DD8F730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806039"/>
            <a:ext cx="5157787" cy="584548"/>
          </a:xfrm>
        </p:spPr>
        <p:txBody>
          <a:bodyPr/>
          <a:lstStyle/>
          <a:p>
            <a:r>
              <a:rPr lang="en-US" dirty="0"/>
              <a:t>Sensor nodes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307C5A-A4E9-45ED-911E-BBC9E93394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90588"/>
            <a:ext cx="5157787" cy="375126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Sensor nodes equipped with Long-Range (</a:t>
            </a:r>
            <a:r>
              <a:rPr lang="en-US" dirty="0" err="1"/>
              <a:t>LoRa</a:t>
            </a:r>
            <a:r>
              <a:rPr lang="en-US" dirty="0"/>
              <a:t>) communication are scattered throughout the forest along the areas of human activity.</a:t>
            </a:r>
          </a:p>
          <a:p>
            <a:r>
              <a:rPr lang="en-US" dirty="0"/>
              <a:t>Each node has a temperature sensor and can talk to two neighboring nodes.</a:t>
            </a:r>
          </a:p>
          <a:p>
            <a:r>
              <a:rPr lang="en-US" dirty="0"/>
              <a:t>Network of nodes covers the entire forest. The nodes at the periphery of the forest are in contact with the FPGA.</a:t>
            </a:r>
          </a:p>
          <a:p>
            <a:r>
              <a:rPr lang="en-US" dirty="0"/>
              <a:t>Nearest neighbor communication ensures that fire alerts are relayed to the FPGA which sits near the forest rangers’ office.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99AC0B-4829-4C65-A011-99F5FAF2D3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806038"/>
            <a:ext cx="5183188" cy="584549"/>
          </a:xfrm>
        </p:spPr>
        <p:txBody>
          <a:bodyPr/>
          <a:lstStyle/>
          <a:p>
            <a:r>
              <a:rPr lang="en-US" dirty="0"/>
              <a:t>FPGA Base station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7126B5-1539-4976-8B35-3D195863C0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4" y="2390588"/>
            <a:ext cx="5183188" cy="375126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Minimizes false alerts and keeps a log of past fire alerts.</a:t>
            </a:r>
          </a:p>
          <a:p>
            <a:r>
              <a:rPr lang="en-US" dirty="0"/>
              <a:t>Logs incoming fire alert and lets the rangers know where the fire alert is originating using the unique Node-ID of the alerting node. </a:t>
            </a:r>
          </a:p>
          <a:p>
            <a:r>
              <a:rPr lang="en-US" dirty="0"/>
              <a:t>The rangers can verify if the alert was true or if a node was falsely triggered.</a:t>
            </a:r>
          </a:p>
          <a:p>
            <a:r>
              <a:rPr lang="en-US" dirty="0"/>
              <a:t>FPGA keeps a log of alerts data. When enough data is available, it can run a Multiple-Linear-Regression model to determine if an incoming fire alert is true.</a:t>
            </a:r>
          </a:p>
        </p:txBody>
      </p:sp>
      <p:sp>
        <p:nvSpPr>
          <p:cNvPr id="31" name="Date Placeholder 30">
            <a:extLst>
              <a:ext uri="{FF2B5EF4-FFF2-40B4-BE49-F238E27FC236}">
                <a16:creationId xmlns:a16="http://schemas.microsoft.com/office/drawing/2014/main" id="{3357F65D-3D58-480C-B301-77A720599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id="{E8F197E9-9EE5-4C27-93B9-2E44E0ED5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Early warning alert system for forest fires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8D0E8400-C1CB-4DB2-BF78-421C9EECD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576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283E3-686A-4399-B44D-71E2E0C599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5059252"/>
            <a:ext cx="6874327" cy="1209275"/>
          </a:xfrm>
        </p:spPr>
        <p:txBody>
          <a:bodyPr>
            <a:normAutofit/>
          </a:bodyPr>
          <a:lstStyle/>
          <a:p>
            <a:r>
              <a:rPr lang="en-US" dirty="0"/>
              <a:t>Sustainability study</a:t>
            </a:r>
          </a:p>
        </p:txBody>
      </p:sp>
      <p:pic>
        <p:nvPicPr>
          <p:cNvPr id="6" name="Picture Placeholder 5" descr="A picture containing trees, outdoor, forest, nature, mist">
            <a:extLst>
              <a:ext uri="{FF2B5EF4-FFF2-40B4-BE49-F238E27FC236}">
                <a16:creationId xmlns:a16="http://schemas.microsoft.com/office/drawing/2014/main" id="{286EB37C-928B-4D9A-905B-8EA255EB14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0"/>
            <a:ext cx="12188952" cy="4562856"/>
          </a:xfrm>
        </p:spPr>
      </p:pic>
    </p:spTree>
    <p:extLst>
      <p:ext uri="{BB962C8B-B14F-4D97-AF65-F5344CB8AC3E}">
        <p14:creationId xmlns:p14="http://schemas.microsoft.com/office/powerpoint/2010/main" val="1309692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BDAC4-BCFB-42F6-BA9A-039BB65BF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9" y="658368"/>
            <a:ext cx="11014819" cy="1240966"/>
          </a:xfrm>
        </p:spPr>
        <p:txBody>
          <a:bodyPr>
            <a:normAutofit fontScale="90000"/>
          </a:bodyPr>
          <a:lstStyle/>
          <a:p>
            <a:r>
              <a:rPr lang="en-US" dirty="0"/>
              <a:t>Sustainability study – The case of creek fire (2020)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941B7-49D8-4ECD-BBC8-6588DECB3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1" y="1899335"/>
            <a:ext cx="5696130" cy="4296242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creek fire of 2020 burnt down 379,895 acres of forest and cost ~193mn USD.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Containment efforts began a week after the fire started, driven by satellite images.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Consider the deployment of our system at the Whiskey Falls campground, close to where the fire actually began.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Cover areas that are frequented by humans- hiking trails, biking trails and camp grounds.</a:t>
            </a:r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A5A3223A-374C-401B-80E4-3393BA4AA8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3" name="Footer Placeholder 42">
            <a:extLst>
              <a:ext uri="{FF2B5EF4-FFF2-40B4-BE49-F238E27FC236}">
                <a16:creationId xmlns:a16="http://schemas.microsoft.com/office/drawing/2014/main" id="{381B4F17-2538-4C37-AA9B-B8EBF5C893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</p:spPr>
        <p:txBody>
          <a:bodyPr/>
          <a:lstStyle/>
          <a:p>
            <a:r>
              <a:rPr lang="en-US" dirty="0"/>
              <a:t>Early warning alert system for forest fires</a:t>
            </a:r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5BF29222-3F80-4F2B-90CE-3D40FFF16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5" b="2435"/>
          <a:stretch>
            <a:fillRect/>
          </a:stretch>
        </p:blipFill>
        <p:spPr>
          <a:xfrm>
            <a:off x="6245082" y="2316480"/>
            <a:ext cx="5688125" cy="3187337"/>
          </a:xfrm>
        </p:spPr>
      </p:pic>
    </p:spTree>
    <p:extLst>
      <p:ext uri="{BB962C8B-B14F-4D97-AF65-F5344CB8AC3E}">
        <p14:creationId xmlns:p14="http://schemas.microsoft.com/office/powerpoint/2010/main" val="2553754863"/>
      </p:ext>
    </p:extLst>
  </p:cSld>
  <p:clrMapOvr>
    <a:masterClrMapping/>
  </p:clrMapOvr>
</p:sld>
</file>

<file path=ppt/theme/theme1.xml><?xml version="1.0" encoding="utf-8"?>
<a:theme xmlns:a="http://schemas.openxmlformats.org/drawingml/2006/main" name="PineVTI">
  <a:themeElements>
    <a:clrScheme name="Pine">
      <a:dk1>
        <a:sysClr val="windowText" lastClr="000000"/>
      </a:dk1>
      <a:lt1>
        <a:sysClr val="window" lastClr="FFFFFF"/>
      </a:lt1>
      <a:dk2>
        <a:srgbClr val="081B19"/>
      </a:dk2>
      <a:lt2>
        <a:srgbClr val="E2D4CA"/>
      </a:lt2>
      <a:accent1>
        <a:srgbClr val="415347"/>
      </a:accent1>
      <a:accent2>
        <a:srgbClr val="753E33"/>
      </a:accent2>
      <a:accent3>
        <a:srgbClr val="7B614F"/>
      </a:accent3>
      <a:accent4>
        <a:srgbClr val="827B6D"/>
      </a:accent4>
      <a:accent5>
        <a:srgbClr val="495255"/>
      </a:accent5>
      <a:accent6>
        <a:srgbClr val="2D5358"/>
      </a:accent6>
      <a:hlink>
        <a:srgbClr val="A8705D"/>
      </a:hlink>
      <a:folHlink>
        <a:srgbClr val="5B688B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ine_Win32_JB_SL_v2.potx" id="{3FE2ADD4-A665-4FB8-B8C0-7CA1C57550A1}" vid="{0ED6AE89-9D72-42A2-A52F-A4B3C658EF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90CBB4-731C-4440-BC54-D2076F57C8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E506F55-A469-454B-8FCA-6F8BCF9DAA6B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C0CC34A-D535-41BC-8B48-A0E1EA32D7E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Pine design</Template>
  <TotalTime>76</TotalTime>
  <Words>670</Words>
  <Application>Microsoft Office PowerPoint</Application>
  <PresentationFormat>Widescreen</PresentationFormat>
  <Paragraphs>107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Dante</vt:lpstr>
      <vt:lpstr>Dosis</vt:lpstr>
      <vt:lpstr>Pontano Sans</vt:lpstr>
      <vt:lpstr>Wingdings</vt:lpstr>
      <vt:lpstr>PineVTI</vt:lpstr>
      <vt:lpstr>Early Warning Alert System for Forest Fires</vt:lpstr>
      <vt:lpstr>Agenda</vt:lpstr>
      <vt:lpstr>Project Workflow</vt:lpstr>
      <vt:lpstr>Introduction</vt:lpstr>
      <vt:lpstr>Functional Description</vt:lpstr>
      <vt:lpstr>Functional Description</vt:lpstr>
      <vt:lpstr>Functional Description</vt:lpstr>
      <vt:lpstr>Sustainability study</vt:lpstr>
      <vt:lpstr>Sustainability study – The case of creek fire (2020)</vt:lpstr>
      <vt:lpstr>Sustainability study – The case of creek fire (2020)</vt:lpstr>
      <vt:lpstr>Exploratory Data Analysis</vt:lpstr>
      <vt:lpstr>Exploratory Data Analysis</vt:lpstr>
      <vt:lpstr>Conclusions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Srimonti Dutta</dc:creator>
  <cp:lastModifiedBy>Srimonti Dutta</cp:lastModifiedBy>
  <cp:revision>12</cp:revision>
  <dcterms:created xsi:type="dcterms:W3CDTF">2022-04-22T14:31:11Z</dcterms:created>
  <dcterms:modified xsi:type="dcterms:W3CDTF">2022-04-23T15:35:29Z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